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1.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2.xml" ContentType="application/vnd.openxmlformats-officedocument.presentationml.notesSlide+xml"/>
  <Override PartName="/ppt/tags/tag23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501" r:id="rId2"/>
    <p:sldId id="3502" r:id="rId3"/>
    <p:sldId id="3503" r:id="rId4"/>
    <p:sldId id="3432" r:id="rId5"/>
    <p:sldId id="3431" r:id="rId6"/>
    <p:sldId id="3419" r:id="rId7"/>
    <p:sldId id="3433" r:id="rId8"/>
    <p:sldId id="3460" r:id="rId9"/>
    <p:sldId id="3434" r:id="rId10"/>
    <p:sldId id="3497" r:id="rId11"/>
    <p:sldId id="3496" r:id="rId12"/>
    <p:sldId id="3439" r:id="rId13"/>
    <p:sldId id="3440" r:id="rId14"/>
    <p:sldId id="3436" r:id="rId15"/>
    <p:sldId id="3441" r:id="rId16"/>
    <p:sldId id="3442" r:id="rId17"/>
    <p:sldId id="3443" r:id="rId18"/>
    <p:sldId id="3444" r:id="rId19"/>
    <p:sldId id="3445" r:id="rId20"/>
    <p:sldId id="3446" r:id="rId21"/>
    <p:sldId id="3447" r:id="rId22"/>
    <p:sldId id="3448" r:id="rId23"/>
    <p:sldId id="3449" r:id="rId24"/>
    <p:sldId id="3450" r:id="rId25"/>
    <p:sldId id="3494" r:id="rId26"/>
    <p:sldId id="3453" r:id="rId27"/>
    <p:sldId id="3454" r:id="rId28"/>
    <p:sldId id="3437" r:id="rId29"/>
    <p:sldId id="3461" r:id="rId30"/>
    <p:sldId id="3504" r:id="rId31"/>
    <p:sldId id="3498" r:id="rId32"/>
    <p:sldId id="3507" r:id="rId33"/>
    <p:sldId id="3508" r:id="rId34"/>
    <p:sldId id="3511" r:id="rId35"/>
    <p:sldId id="3510" r:id="rId36"/>
    <p:sldId id="3506"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9" userDrawn="1">
          <p15:clr>
            <a:srgbClr val="A4A3A4"/>
          </p15:clr>
        </p15:guide>
        <p15:guide id="2" pos="3839" userDrawn="1">
          <p15:clr>
            <a:srgbClr val="A4A3A4"/>
          </p15:clr>
        </p15:guide>
        <p15:guide id="3" orient="horz" pos="21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_1679281038" initials="W" lastIdx="0" clrIdx="0"/>
  <p:cmAuthor id="2" name="kechuying" initials="k" lastIdx="0" clrIdx="1"/>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9E9"/>
    <a:srgbClr val="FFD966"/>
    <a:srgbClr val="A70C0A"/>
    <a:srgbClr val="FEEFAC"/>
    <a:srgbClr val="7D0102"/>
    <a:srgbClr val="C71513"/>
    <a:srgbClr val="8C181E"/>
    <a:srgbClr val="C30F0F"/>
    <a:srgbClr val="E9BE61"/>
    <a:srgbClr val="D82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8" autoAdjust="0"/>
    <p:restoredTop sz="82768" autoAdjust="0"/>
  </p:normalViewPr>
  <p:slideViewPr>
    <p:cSldViewPr snapToGrid="0" showGuides="1">
      <p:cViewPr varScale="1">
        <p:scale>
          <a:sx n="96" d="100"/>
          <a:sy n="96" d="100"/>
        </p:scale>
        <p:origin x="618" y="84"/>
      </p:cViewPr>
      <p:guideLst>
        <p:guide pos="719"/>
        <p:guide pos="3839"/>
        <p:guide orient="horz" pos="218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04FE3-EBCB-4EEC-958A-82DFA604CA6D}" type="datetimeFigureOut">
              <a:rPr lang="zh-CN" altLang="en-US" smtClean="0"/>
              <a:t>2025/11/24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F0484-0F60-4837-8BE2-4414FF4B5C11}" type="slidenum">
              <a:rPr lang="zh-CN" altLang="en-US" smtClean="0"/>
              <a:t>‹#›</a:t>
            </a:fld>
            <a:endParaRPr lang="zh-CN" altLang="en-US"/>
          </a:p>
        </p:txBody>
      </p:sp>
    </p:spTree>
    <p:extLst>
      <p:ext uri="{BB962C8B-B14F-4D97-AF65-F5344CB8AC3E}">
        <p14:creationId xmlns:p14="http://schemas.microsoft.com/office/powerpoint/2010/main" val="3165600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33609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5F0484-0F60-4837-8BE2-4414FF4B5C11}" type="slidenum">
              <a:rPr lang="zh-CN" altLang="en-US" smtClean="0"/>
              <a:t>33</a:t>
            </a:fld>
            <a:endParaRPr lang="zh-CN" altLang="en-US"/>
          </a:p>
        </p:txBody>
      </p:sp>
    </p:spTree>
    <p:extLst>
      <p:ext uri="{BB962C8B-B14F-4D97-AF65-F5344CB8AC3E}">
        <p14:creationId xmlns:p14="http://schemas.microsoft.com/office/powerpoint/2010/main" val="351776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5F0484-0F60-4837-8BE2-4414FF4B5C11}" type="slidenum">
              <a:rPr lang="zh-CN" altLang="en-US" smtClean="0"/>
              <a:t>36</a:t>
            </a:fld>
            <a:endParaRPr lang="zh-CN" altLang="en-US"/>
          </a:p>
        </p:txBody>
      </p:sp>
    </p:spTree>
    <p:extLst>
      <p:ext uri="{BB962C8B-B14F-4D97-AF65-F5344CB8AC3E}">
        <p14:creationId xmlns:p14="http://schemas.microsoft.com/office/powerpoint/2010/main" val="3174214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slideMaster" Target="../slideMasters/slideMaster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人大正文版式1">
    <p:spTree>
      <p:nvGrpSpPr>
        <p:cNvPr id="1" name=""/>
        <p:cNvGrpSpPr/>
        <p:nvPr/>
      </p:nvGrpSpPr>
      <p:grpSpPr>
        <a:xfrm>
          <a:off x="0" y="0"/>
          <a:ext cx="0" cy="0"/>
          <a:chOff x="0" y="0"/>
          <a:chExt cx="0" cy="0"/>
        </a:xfrm>
      </p:grpSpPr>
      <p:pic>
        <p:nvPicPr>
          <p:cNvPr id="3" name="图片 2" descr="躺在雪地上&#10;&#10;描述已自动生成"/>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0" y="537"/>
            <a:ext cx="12192000" cy="833118"/>
          </a:xfrm>
          <a:prstGeom prst="rect">
            <a:avLst/>
          </a:prstGeom>
          <a:solidFill>
            <a:srgbClr val="A70C0A"/>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endParaRPr>
          </a:p>
        </p:txBody>
      </p:sp>
      <p:cxnSp>
        <p:nvCxnSpPr>
          <p:cNvPr id="5" name="直接连接符 4"/>
          <p:cNvCxnSpPr/>
          <p:nvPr userDrawn="1"/>
        </p:nvCxnSpPr>
        <p:spPr>
          <a:xfrm>
            <a:off x="4060483" y="94641"/>
            <a:ext cx="0" cy="645172"/>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rotWithShape="1">
          <a:blip r:embed="rId4">
            <a:extLst>
              <a:ext uri="{28A0092B-C50C-407E-A947-70E740481C1C}">
                <a14:useLocalDpi xmlns:a14="http://schemas.microsoft.com/office/drawing/2010/main" val="0"/>
              </a:ext>
            </a:extLst>
          </a:blip>
          <a:srcRect t="67567"/>
          <a:stretch>
            <a:fillRect/>
          </a:stretch>
        </p:blipFill>
        <p:spPr>
          <a:xfrm>
            <a:off x="0" y="6261747"/>
            <a:ext cx="12192000" cy="596253"/>
          </a:xfrm>
          <a:prstGeom prst="rect">
            <a:avLst/>
          </a:prstGeom>
        </p:spPr>
      </p:pic>
      <p:grpSp>
        <p:nvGrpSpPr>
          <p:cNvPr id="2" name="组合 1"/>
          <p:cNvGrpSpPr/>
          <p:nvPr userDrawn="1"/>
        </p:nvGrpSpPr>
        <p:grpSpPr>
          <a:xfrm>
            <a:off x="383863" y="120296"/>
            <a:ext cx="3561080" cy="594360"/>
            <a:chOff x="434663" y="145061"/>
            <a:chExt cx="3561080" cy="594360"/>
          </a:xfrm>
        </p:grpSpPr>
        <p:sp>
          <p:nvSpPr>
            <p:cNvPr id="9" name="TextBox 20"/>
            <p:cNvSpPr txBox="1"/>
            <p:nvPr userDrawn="1"/>
          </p:nvSpPr>
          <p:spPr>
            <a:xfrm>
              <a:off x="1178248" y="217451"/>
              <a:ext cx="2817495" cy="521970"/>
            </a:xfrm>
            <a:prstGeom prst="rect">
              <a:avLst/>
            </a:prstGeom>
            <a:noFill/>
            <a:effectLst/>
          </p:spPr>
          <p:txBody>
            <a:bodyPr wrap="square" rtlCol="0">
              <a:spAutoFit/>
            </a:bodyPr>
            <a:lstStyle/>
            <a:p>
              <a:r>
                <a:rPr lang="zh-CN" altLang="en-US" sz="2800" b="1" dirty="0">
                  <a:solidFill>
                    <a:schemeClr val="accent4">
                      <a:lumMod val="60000"/>
                      <a:lumOff val="40000"/>
                    </a:schemeClr>
                  </a:solidFill>
                  <a:latin typeface="微软雅黑" panose="020B0503020204020204" pitchFamily="34" charset="-122"/>
                  <a:ea typeface="微软雅黑" panose="020B0503020204020204" pitchFamily="34" charset="-122"/>
                </a:rPr>
                <a:t>党的二十大精神</a:t>
              </a:r>
            </a:p>
          </p:txBody>
        </p:sp>
        <p:sp>
          <p:nvSpPr>
            <p:cNvPr id="13" name="图形 28"/>
            <p:cNvSpPr/>
            <p:nvPr userDrawn="1"/>
          </p:nvSpPr>
          <p:spPr>
            <a:xfrm>
              <a:off x="434663" y="145061"/>
              <a:ext cx="584268" cy="576212"/>
            </a:xfrm>
            <a:custGeom>
              <a:avLst/>
              <a:gdLst>
                <a:gd name="connsiteX0" fmla="*/ 183243 w 366221"/>
                <a:gd name="connsiteY0" fmla="*/ 62 h 366209"/>
                <a:gd name="connsiteX1" fmla="*/ 285963 w 366221"/>
                <a:gd name="connsiteY1" fmla="*/ 240531 h 366209"/>
                <a:gd name="connsiteX2" fmla="*/ 166087 w 366221"/>
                <a:gd name="connsiteY2" fmla="*/ 120107 h 366209"/>
                <a:gd name="connsiteX3" fmla="*/ 211849 w 366221"/>
                <a:gd name="connsiteY3" fmla="*/ 74191 h 366209"/>
                <a:gd name="connsiteX4" fmla="*/ 183229 w 366221"/>
                <a:gd name="connsiteY4" fmla="*/ 45711 h 366209"/>
                <a:gd name="connsiteX5" fmla="*/ 125411 w 366221"/>
                <a:gd name="connsiteY5" fmla="*/ 57655 h 366209"/>
                <a:gd name="connsiteX6" fmla="*/ 34296 w 366221"/>
                <a:gd name="connsiteY6" fmla="*/ 148812 h 366209"/>
                <a:gd name="connsiteX7" fmla="*/ 85903 w 366221"/>
                <a:gd name="connsiteY7" fmla="*/ 200221 h 366209"/>
                <a:gd name="connsiteX8" fmla="*/ 120298 w 366221"/>
                <a:gd name="connsiteY8" fmla="*/ 165953 h 366209"/>
                <a:gd name="connsiteX9" fmla="*/ 240131 w 366221"/>
                <a:gd name="connsiteY9" fmla="*/ 286180 h 366209"/>
                <a:gd name="connsiteX10" fmla="*/ 40212 w 366221"/>
                <a:gd name="connsiteY10" fmla="*/ 245926 h 366209"/>
                <a:gd name="connsiteX11" fmla="*/ 11141 w 366221"/>
                <a:gd name="connsiteY11" fmla="*/ 274884 h 366209"/>
                <a:gd name="connsiteX12" fmla="*/ 36212 w 366221"/>
                <a:gd name="connsiteY12" fmla="*/ 307040 h 366209"/>
                <a:gd name="connsiteX13" fmla="*/ 32874 w 366221"/>
                <a:gd name="connsiteY13" fmla="*/ 310096 h 366209"/>
                <a:gd name="connsiteX14" fmla="*/ 27944 w 366221"/>
                <a:gd name="connsiteY14" fmla="*/ 309251 h 366209"/>
                <a:gd name="connsiteX15" fmla="*/ 0 w 366221"/>
                <a:gd name="connsiteY15" fmla="*/ 338167 h 366209"/>
                <a:gd name="connsiteX16" fmla="*/ 28071 w 366221"/>
                <a:gd name="connsiteY16" fmla="*/ 366210 h 366209"/>
                <a:gd name="connsiteX17" fmla="*/ 56762 w 366221"/>
                <a:gd name="connsiteY17" fmla="*/ 338040 h 366209"/>
                <a:gd name="connsiteX18" fmla="*/ 56057 w 366221"/>
                <a:gd name="connsiteY18" fmla="*/ 332899 h 366209"/>
                <a:gd name="connsiteX19" fmla="*/ 60508 w 366221"/>
                <a:gd name="connsiteY19" fmla="*/ 328505 h 366209"/>
                <a:gd name="connsiteX20" fmla="*/ 286399 w 366221"/>
                <a:gd name="connsiteY20" fmla="*/ 332153 h 366209"/>
                <a:gd name="connsiteX21" fmla="*/ 319991 w 366221"/>
                <a:gd name="connsiteY21" fmla="*/ 365858 h 366209"/>
                <a:gd name="connsiteX22" fmla="*/ 365964 w 366221"/>
                <a:gd name="connsiteY22" fmla="*/ 320505 h 366209"/>
                <a:gd name="connsiteX23" fmla="*/ 332161 w 366221"/>
                <a:gd name="connsiteY23" fmla="*/ 286349 h 366209"/>
                <a:gd name="connsiteX24" fmla="*/ 183257 w 366221"/>
                <a:gd name="connsiteY24" fmla="*/ 62 h 36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221" h="366209">
                  <a:moveTo>
                    <a:pt x="183243" y="62"/>
                  </a:moveTo>
                  <a:cubicBezTo>
                    <a:pt x="277737" y="35500"/>
                    <a:pt x="335076" y="148755"/>
                    <a:pt x="285963" y="240531"/>
                  </a:cubicBezTo>
                  <a:lnTo>
                    <a:pt x="166087" y="120107"/>
                  </a:lnTo>
                  <a:lnTo>
                    <a:pt x="211849" y="74191"/>
                  </a:lnTo>
                  <a:lnTo>
                    <a:pt x="183229" y="45711"/>
                  </a:lnTo>
                  <a:cubicBezTo>
                    <a:pt x="167440" y="61176"/>
                    <a:pt x="142340" y="64472"/>
                    <a:pt x="125411" y="57655"/>
                  </a:cubicBezTo>
                  <a:lnTo>
                    <a:pt x="34296" y="148812"/>
                  </a:lnTo>
                  <a:lnTo>
                    <a:pt x="85903" y="200221"/>
                  </a:lnTo>
                  <a:lnTo>
                    <a:pt x="120298" y="165953"/>
                  </a:lnTo>
                  <a:lnTo>
                    <a:pt x="240131" y="286180"/>
                  </a:lnTo>
                  <a:cubicBezTo>
                    <a:pt x="181482" y="318392"/>
                    <a:pt x="100199" y="308237"/>
                    <a:pt x="40212" y="245926"/>
                  </a:cubicBezTo>
                  <a:lnTo>
                    <a:pt x="11141" y="274884"/>
                  </a:lnTo>
                  <a:cubicBezTo>
                    <a:pt x="19845" y="286941"/>
                    <a:pt x="27141" y="297870"/>
                    <a:pt x="36212" y="307040"/>
                  </a:cubicBezTo>
                  <a:cubicBezTo>
                    <a:pt x="35409" y="307997"/>
                    <a:pt x="32930" y="310040"/>
                    <a:pt x="32874" y="310096"/>
                  </a:cubicBezTo>
                  <a:cubicBezTo>
                    <a:pt x="31353" y="309842"/>
                    <a:pt x="29550" y="309251"/>
                    <a:pt x="27944" y="309251"/>
                  </a:cubicBezTo>
                  <a:cubicBezTo>
                    <a:pt x="12479" y="309251"/>
                    <a:pt x="0" y="322702"/>
                    <a:pt x="0" y="338167"/>
                  </a:cubicBezTo>
                  <a:cubicBezTo>
                    <a:pt x="14" y="353618"/>
                    <a:pt x="12620" y="366210"/>
                    <a:pt x="28071" y="366210"/>
                  </a:cubicBezTo>
                  <a:cubicBezTo>
                    <a:pt x="43536" y="366210"/>
                    <a:pt x="56762" y="353505"/>
                    <a:pt x="56762" y="338040"/>
                  </a:cubicBezTo>
                  <a:cubicBezTo>
                    <a:pt x="56762" y="336237"/>
                    <a:pt x="56353" y="334589"/>
                    <a:pt x="56057" y="332899"/>
                  </a:cubicBezTo>
                  <a:lnTo>
                    <a:pt x="60508" y="328505"/>
                  </a:lnTo>
                  <a:cubicBezTo>
                    <a:pt x="129481" y="375027"/>
                    <a:pt x="205074" y="380816"/>
                    <a:pt x="286399" y="332153"/>
                  </a:cubicBezTo>
                  <a:lnTo>
                    <a:pt x="319991" y="365858"/>
                  </a:lnTo>
                  <a:lnTo>
                    <a:pt x="365964" y="320505"/>
                  </a:lnTo>
                  <a:lnTo>
                    <a:pt x="332161" y="286349"/>
                  </a:lnTo>
                  <a:cubicBezTo>
                    <a:pt x="429176" y="140163"/>
                    <a:pt x="299822" y="-3431"/>
                    <a:pt x="183257" y="62"/>
                  </a:cubicBezTo>
                  <a:close/>
                </a:path>
              </a:pathLst>
            </a:custGeom>
            <a:gradFill>
              <a:gsLst>
                <a:gs pos="0">
                  <a:srgbClr val="FEEFAC"/>
                </a:gs>
                <a:gs pos="84000">
                  <a:srgbClr val="E9BE61"/>
                </a:gs>
              </a:gsLst>
              <a:lin ang="5400000" scaled="1"/>
            </a:gra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政协正文版式1">
    <p:spTree>
      <p:nvGrpSpPr>
        <p:cNvPr id="1" name=""/>
        <p:cNvGrpSpPr/>
        <p:nvPr/>
      </p:nvGrpSpPr>
      <p:grpSpPr>
        <a:xfrm>
          <a:off x="0" y="0"/>
          <a:ext cx="0" cy="0"/>
          <a:chOff x="0" y="0"/>
          <a:chExt cx="0" cy="0"/>
        </a:xfrm>
      </p:grpSpPr>
      <p:pic>
        <p:nvPicPr>
          <p:cNvPr id="3" name="图片 2" descr="躺在雪地上&#10;&#10;描述已自动生成"/>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0" y="537"/>
            <a:ext cx="12192000" cy="833118"/>
          </a:xfrm>
          <a:prstGeom prst="rect">
            <a:avLst/>
          </a:prstGeom>
          <a:solidFill>
            <a:srgbClr val="A70C0A"/>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n w="19050">
                <a:noFill/>
              </a:ln>
              <a:gradFill>
                <a:gsLst>
                  <a:gs pos="100000">
                    <a:srgbClr val="E9BE61"/>
                  </a:gs>
                  <a:gs pos="49000">
                    <a:srgbClr val="FEEFAC"/>
                  </a:gs>
                </a:gsLst>
                <a:lin ang="5400000" scaled="0"/>
              </a:gradFill>
              <a:latin typeface="思源宋体 CN Heavy" panose="02020900000000000000" pitchFamily="18" charset="-122"/>
              <a:ea typeface="思源宋体 CN Heavy" panose="02020900000000000000" pitchFamily="18" charset="-122"/>
            </a:endParaRPr>
          </a:p>
        </p:txBody>
      </p:sp>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t="67567"/>
          <a:stretch>
            <a:fillRect/>
          </a:stretch>
        </p:blipFill>
        <p:spPr>
          <a:xfrm>
            <a:off x="0" y="6261747"/>
            <a:ext cx="12192000" cy="596253"/>
          </a:xfrm>
          <a:prstGeom prst="rect">
            <a:avLst/>
          </a:prstGeom>
        </p:spPr>
      </p:pic>
      <p:cxnSp>
        <p:nvCxnSpPr>
          <p:cNvPr id="2" name="直接连接符 1"/>
          <p:cNvCxnSpPr/>
          <p:nvPr userDrawn="1"/>
        </p:nvCxnSpPr>
        <p:spPr>
          <a:xfrm>
            <a:off x="4060483" y="94641"/>
            <a:ext cx="0" cy="645172"/>
          </a:xfrm>
          <a:prstGeom prst="line">
            <a:avLst/>
          </a:prstGeom>
          <a:ln>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nvGrpSpPr>
        <p:grpSpPr>
          <a:xfrm>
            <a:off x="383863" y="120296"/>
            <a:ext cx="3561080" cy="594360"/>
            <a:chOff x="434663" y="145061"/>
            <a:chExt cx="3561080" cy="594360"/>
          </a:xfrm>
        </p:grpSpPr>
        <p:sp>
          <p:nvSpPr>
            <p:cNvPr id="7" name="TextBox 20"/>
            <p:cNvSpPr txBox="1"/>
            <p:nvPr userDrawn="1"/>
          </p:nvSpPr>
          <p:spPr>
            <a:xfrm>
              <a:off x="1178248" y="217451"/>
              <a:ext cx="2817495" cy="521970"/>
            </a:xfrm>
            <a:prstGeom prst="rect">
              <a:avLst/>
            </a:prstGeom>
            <a:noFill/>
            <a:effectLst/>
          </p:spPr>
          <p:txBody>
            <a:bodyPr wrap="square" rtlCol="0">
              <a:spAutoFit/>
            </a:bodyPr>
            <a:lstStyle/>
            <a:p>
              <a:r>
                <a:rPr lang="zh-CN" altLang="en-US" sz="2800" b="1" dirty="0">
                  <a:solidFill>
                    <a:schemeClr val="accent4">
                      <a:lumMod val="60000"/>
                      <a:lumOff val="40000"/>
                    </a:schemeClr>
                  </a:solidFill>
                  <a:latin typeface="微软雅黑" panose="020B0503020204020204" pitchFamily="34" charset="-122"/>
                  <a:ea typeface="微软雅黑" panose="020B0503020204020204" pitchFamily="34" charset="-122"/>
                </a:rPr>
                <a:t>党的二十大精神</a:t>
              </a:r>
            </a:p>
          </p:txBody>
        </p:sp>
        <p:sp>
          <p:nvSpPr>
            <p:cNvPr id="13" name="图形 28"/>
            <p:cNvSpPr/>
            <p:nvPr userDrawn="1"/>
          </p:nvSpPr>
          <p:spPr>
            <a:xfrm>
              <a:off x="434663" y="145061"/>
              <a:ext cx="584268" cy="576212"/>
            </a:xfrm>
            <a:custGeom>
              <a:avLst/>
              <a:gdLst>
                <a:gd name="connsiteX0" fmla="*/ 183243 w 366221"/>
                <a:gd name="connsiteY0" fmla="*/ 62 h 366209"/>
                <a:gd name="connsiteX1" fmla="*/ 285963 w 366221"/>
                <a:gd name="connsiteY1" fmla="*/ 240531 h 366209"/>
                <a:gd name="connsiteX2" fmla="*/ 166087 w 366221"/>
                <a:gd name="connsiteY2" fmla="*/ 120107 h 366209"/>
                <a:gd name="connsiteX3" fmla="*/ 211849 w 366221"/>
                <a:gd name="connsiteY3" fmla="*/ 74191 h 366209"/>
                <a:gd name="connsiteX4" fmla="*/ 183229 w 366221"/>
                <a:gd name="connsiteY4" fmla="*/ 45711 h 366209"/>
                <a:gd name="connsiteX5" fmla="*/ 125411 w 366221"/>
                <a:gd name="connsiteY5" fmla="*/ 57655 h 366209"/>
                <a:gd name="connsiteX6" fmla="*/ 34296 w 366221"/>
                <a:gd name="connsiteY6" fmla="*/ 148812 h 366209"/>
                <a:gd name="connsiteX7" fmla="*/ 85903 w 366221"/>
                <a:gd name="connsiteY7" fmla="*/ 200221 h 366209"/>
                <a:gd name="connsiteX8" fmla="*/ 120298 w 366221"/>
                <a:gd name="connsiteY8" fmla="*/ 165953 h 366209"/>
                <a:gd name="connsiteX9" fmla="*/ 240131 w 366221"/>
                <a:gd name="connsiteY9" fmla="*/ 286180 h 366209"/>
                <a:gd name="connsiteX10" fmla="*/ 40212 w 366221"/>
                <a:gd name="connsiteY10" fmla="*/ 245926 h 366209"/>
                <a:gd name="connsiteX11" fmla="*/ 11141 w 366221"/>
                <a:gd name="connsiteY11" fmla="*/ 274884 h 366209"/>
                <a:gd name="connsiteX12" fmla="*/ 36212 w 366221"/>
                <a:gd name="connsiteY12" fmla="*/ 307040 h 366209"/>
                <a:gd name="connsiteX13" fmla="*/ 32874 w 366221"/>
                <a:gd name="connsiteY13" fmla="*/ 310096 h 366209"/>
                <a:gd name="connsiteX14" fmla="*/ 27944 w 366221"/>
                <a:gd name="connsiteY14" fmla="*/ 309251 h 366209"/>
                <a:gd name="connsiteX15" fmla="*/ 0 w 366221"/>
                <a:gd name="connsiteY15" fmla="*/ 338167 h 366209"/>
                <a:gd name="connsiteX16" fmla="*/ 28071 w 366221"/>
                <a:gd name="connsiteY16" fmla="*/ 366210 h 366209"/>
                <a:gd name="connsiteX17" fmla="*/ 56762 w 366221"/>
                <a:gd name="connsiteY17" fmla="*/ 338040 h 366209"/>
                <a:gd name="connsiteX18" fmla="*/ 56057 w 366221"/>
                <a:gd name="connsiteY18" fmla="*/ 332899 h 366209"/>
                <a:gd name="connsiteX19" fmla="*/ 60508 w 366221"/>
                <a:gd name="connsiteY19" fmla="*/ 328505 h 366209"/>
                <a:gd name="connsiteX20" fmla="*/ 286399 w 366221"/>
                <a:gd name="connsiteY20" fmla="*/ 332153 h 366209"/>
                <a:gd name="connsiteX21" fmla="*/ 319991 w 366221"/>
                <a:gd name="connsiteY21" fmla="*/ 365858 h 366209"/>
                <a:gd name="connsiteX22" fmla="*/ 365964 w 366221"/>
                <a:gd name="connsiteY22" fmla="*/ 320505 h 366209"/>
                <a:gd name="connsiteX23" fmla="*/ 332161 w 366221"/>
                <a:gd name="connsiteY23" fmla="*/ 286349 h 366209"/>
                <a:gd name="connsiteX24" fmla="*/ 183257 w 366221"/>
                <a:gd name="connsiteY24" fmla="*/ 62 h 36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221" h="366209">
                  <a:moveTo>
                    <a:pt x="183243" y="62"/>
                  </a:moveTo>
                  <a:cubicBezTo>
                    <a:pt x="277737" y="35500"/>
                    <a:pt x="335076" y="148755"/>
                    <a:pt x="285963" y="240531"/>
                  </a:cubicBezTo>
                  <a:lnTo>
                    <a:pt x="166087" y="120107"/>
                  </a:lnTo>
                  <a:lnTo>
                    <a:pt x="211849" y="74191"/>
                  </a:lnTo>
                  <a:lnTo>
                    <a:pt x="183229" y="45711"/>
                  </a:lnTo>
                  <a:cubicBezTo>
                    <a:pt x="167440" y="61176"/>
                    <a:pt x="142340" y="64472"/>
                    <a:pt x="125411" y="57655"/>
                  </a:cubicBezTo>
                  <a:lnTo>
                    <a:pt x="34296" y="148812"/>
                  </a:lnTo>
                  <a:lnTo>
                    <a:pt x="85903" y="200221"/>
                  </a:lnTo>
                  <a:lnTo>
                    <a:pt x="120298" y="165953"/>
                  </a:lnTo>
                  <a:lnTo>
                    <a:pt x="240131" y="286180"/>
                  </a:lnTo>
                  <a:cubicBezTo>
                    <a:pt x="181482" y="318392"/>
                    <a:pt x="100199" y="308237"/>
                    <a:pt x="40212" y="245926"/>
                  </a:cubicBezTo>
                  <a:lnTo>
                    <a:pt x="11141" y="274884"/>
                  </a:lnTo>
                  <a:cubicBezTo>
                    <a:pt x="19845" y="286941"/>
                    <a:pt x="27141" y="297870"/>
                    <a:pt x="36212" y="307040"/>
                  </a:cubicBezTo>
                  <a:cubicBezTo>
                    <a:pt x="35409" y="307997"/>
                    <a:pt x="32930" y="310040"/>
                    <a:pt x="32874" y="310096"/>
                  </a:cubicBezTo>
                  <a:cubicBezTo>
                    <a:pt x="31353" y="309842"/>
                    <a:pt x="29550" y="309251"/>
                    <a:pt x="27944" y="309251"/>
                  </a:cubicBezTo>
                  <a:cubicBezTo>
                    <a:pt x="12479" y="309251"/>
                    <a:pt x="0" y="322702"/>
                    <a:pt x="0" y="338167"/>
                  </a:cubicBezTo>
                  <a:cubicBezTo>
                    <a:pt x="14" y="353618"/>
                    <a:pt x="12620" y="366210"/>
                    <a:pt x="28071" y="366210"/>
                  </a:cubicBezTo>
                  <a:cubicBezTo>
                    <a:pt x="43536" y="366210"/>
                    <a:pt x="56762" y="353505"/>
                    <a:pt x="56762" y="338040"/>
                  </a:cubicBezTo>
                  <a:cubicBezTo>
                    <a:pt x="56762" y="336237"/>
                    <a:pt x="56353" y="334589"/>
                    <a:pt x="56057" y="332899"/>
                  </a:cubicBezTo>
                  <a:lnTo>
                    <a:pt x="60508" y="328505"/>
                  </a:lnTo>
                  <a:cubicBezTo>
                    <a:pt x="129481" y="375027"/>
                    <a:pt x="205074" y="380816"/>
                    <a:pt x="286399" y="332153"/>
                  </a:cubicBezTo>
                  <a:lnTo>
                    <a:pt x="319991" y="365858"/>
                  </a:lnTo>
                  <a:lnTo>
                    <a:pt x="365964" y="320505"/>
                  </a:lnTo>
                  <a:lnTo>
                    <a:pt x="332161" y="286349"/>
                  </a:lnTo>
                  <a:cubicBezTo>
                    <a:pt x="429176" y="140163"/>
                    <a:pt x="299822" y="-3431"/>
                    <a:pt x="183257" y="62"/>
                  </a:cubicBezTo>
                  <a:close/>
                </a:path>
              </a:pathLst>
            </a:custGeom>
            <a:gradFill>
              <a:gsLst>
                <a:gs pos="0">
                  <a:srgbClr val="FEEFAC"/>
                </a:gs>
                <a:gs pos="84000">
                  <a:srgbClr val="E9BE61"/>
                </a:gs>
              </a:gsLst>
              <a:lin ang="5400000" scaled="1"/>
            </a:gradFill>
            <a:ln w="60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2400"/>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躺在地上&#10;&#10;中度可信度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页-上标下内-装饰右-方向错位-并列-26_31_group1">
    <p:bg>
      <p:bgRef idx="1001">
        <a:schemeClr val="bg1"/>
      </p:bgRef>
    </p:bg>
    <p:spTree>
      <p:nvGrpSpPr>
        <p:cNvPr id="1" name=""/>
        <p:cNvGrpSpPr/>
        <p:nvPr/>
      </p:nvGrpSpPr>
      <p:grpSpPr>
        <a:xfrm>
          <a:off x="0" y="0"/>
          <a:ext cx="0" cy="0"/>
          <a:chOff x="0" y="0"/>
          <a:chExt cx="0" cy="0"/>
        </a:xfrm>
      </p:grpSpPr>
      <p:sp>
        <p:nvSpPr>
          <p:cNvPr id="8" name="日期占位符 7"/>
          <p:cNvSpPr>
            <a:spLocks noGrp="1"/>
          </p:cNvSpPr>
          <p:nvPr>
            <p:ph type="dt" sz="half" idx="10"/>
            <p:custDataLst>
              <p:tags r:id="rId1"/>
            </p:custDataLst>
          </p:nvPr>
        </p:nvSpPr>
        <p:spPr>
          <a:xfrm>
            <a:off x="695960" y="6356350"/>
            <a:ext cx="2743200" cy="365125"/>
          </a:xfrm>
        </p:spPr>
        <p:txBody>
          <a:bodyPr wrap="square">
            <a:normAutofit/>
          </a:bodyPr>
          <a:lstStyle/>
          <a:p>
            <a:fld id="{5592522B-0F24-4480-B9DD-A9474A6880D6}" type="datetimeFigureOut">
              <a:rPr lang="zh-CN" altLang="en-US" smtClean="0"/>
              <a:t>2025/11/24</a:t>
            </a:fld>
            <a:endParaRPr lang="zh-CN" altLang="en-US"/>
          </a:p>
        </p:txBody>
      </p:sp>
      <p:sp>
        <p:nvSpPr>
          <p:cNvPr id="9" name="页脚占位符 8"/>
          <p:cNvSpPr>
            <a:spLocks noGrp="1"/>
          </p:cNvSpPr>
          <p:nvPr>
            <p:ph type="ftr" sz="quarter" idx="11"/>
            <p:custDataLst>
              <p:tags r:id="rId2"/>
            </p:custDataLst>
          </p:nvPr>
        </p:nvSpPr>
        <p:spPr>
          <a:xfrm>
            <a:off x="4038600" y="6356350"/>
            <a:ext cx="4114800" cy="365125"/>
          </a:xfrm>
        </p:spPr>
        <p:txBody>
          <a:bodyPr/>
          <a:lstStyle/>
          <a:p>
            <a:endParaRPr lang="zh-CN" altLang="en-US"/>
          </a:p>
        </p:txBody>
      </p:sp>
      <p:sp>
        <p:nvSpPr>
          <p:cNvPr id="10" name="灯片编号占位符 9"/>
          <p:cNvSpPr>
            <a:spLocks noGrp="1"/>
          </p:cNvSpPr>
          <p:nvPr>
            <p:ph type="sldNum" sz="quarter" idx="12"/>
            <p:custDataLst>
              <p:tags r:id="rId3"/>
            </p:custDataLst>
          </p:nvPr>
        </p:nvSpPr>
        <p:spPr>
          <a:xfrm>
            <a:off x="8753983" y="6356350"/>
            <a:ext cx="2743200" cy="365125"/>
          </a:xfrm>
        </p:spPr>
        <p:txBody>
          <a:bodyPr wrap="square">
            <a:normAutofit/>
          </a:bodyPr>
          <a:lstStyle/>
          <a:p>
            <a:fld id="{BE5F26B5-172A-4DC2-B0B7-181CFC56B87C}" type="slidenum">
              <a:rPr lang="zh-CN" altLang="en-US" smtClean="0"/>
              <a:t>‹#›</a:t>
            </a:fld>
            <a:endParaRPr lang="zh-CN" altLang="en-US"/>
          </a:p>
        </p:txBody>
      </p:sp>
      <p:sp>
        <p:nvSpPr>
          <p:cNvPr id="11" name="标题 10"/>
          <p:cNvSpPr>
            <a:spLocks noGrp="1"/>
          </p:cNvSpPr>
          <p:nvPr>
            <p:ph type="ctrTitle" idx="16385" hasCustomPrompt="1"/>
            <p:custDataLst>
              <p:tags r:id="rId4"/>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p>
        </p:txBody>
      </p:sp>
      <p:sp>
        <p:nvSpPr>
          <p:cNvPr id="12" name="装饰  1"/>
          <p:cNvSpPr>
            <a:spLocks noGrp="1"/>
          </p:cNvSpPr>
          <p:nvPr>
            <p:ph type="body" idx="16394" hasCustomPrompt="1"/>
            <p:custDataLst>
              <p:tags r:id="rId5"/>
            </p:custDataLst>
          </p:nvPr>
        </p:nvSpPr>
        <p:spPr>
          <a:xfrm>
            <a:off x="2133600" y="1524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p>
        </p:txBody>
      </p:sp>
      <p:sp>
        <p:nvSpPr>
          <p:cNvPr id="13" name="图片占位符 12"/>
          <p:cNvSpPr>
            <a:spLocks noGrp="1"/>
          </p:cNvSpPr>
          <p:nvPr>
            <p:ph type="pic" idx="16395" hasCustomPrompt="1"/>
            <p:custDataLst>
              <p:tags r:id="rId6"/>
            </p:custDataLst>
          </p:nvPr>
        </p:nvSpPr>
        <p:spPr>
          <a:xfrm>
            <a:off x="609600" y="1524000"/>
            <a:ext cx="1524000" cy="2209800"/>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4" name="文本占位符 13"/>
          <p:cNvSpPr>
            <a:spLocks noGrp="1"/>
          </p:cNvSpPr>
          <p:nvPr>
            <p:ph type="body" idx="16386" hasCustomPrompt="1"/>
            <p:custDataLst>
              <p:tags r:id="rId7"/>
            </p:custDataLst>
          </p:nvPr>
        </p:nvSpPr>
        <p:spPr>
          <a:xfrm>
            <a:off x="2438400" y="21971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p>
        </p:txBody>
      </p:sp>
      <p:sp>
        <p:nvSpPr>
          <p:cNvPr id="15" name="文本占位符 14"/>
          <p:cNvSpPr>
            <a:spLocks noGrp="1"/>
          </p:cNvSpPr>
          <p:nvPr>
            <p:ph type="body" idx="16387" hasCustomPrompt="1"/>
            <p:custDataLst>
              <p:tags r:id="rId8"/>
            </p:custDataLst>
          </p:nvPr>
        </p:nvSpPr>
        <p:spPr>
          <a:xfrm>
            <a:off x="2438400" y="2755900"/>
            <a:ext cx="32004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p>
        </p:txBody>
      </p:sp>
      <p:sp>
        <p:nvSpPr>
          <p:cNvPr id="16" name="装饰  5"/>
          <p:cNvSpPr>
            <a:spLocks noGrp="1"/>
          </p:cNvSpPr>
          <p:nvPr>
            <p:ph type="body" idx="16396" hasCustomPrompt="1"/>
            <p:custDataLst>
              <p:tags r:id="rId9"/>
            </p:custDataLst>
          </p:nvPr>
        </p:nvSpPr>
        <p:spPr>
          <a:xfrm>
            <a:off x="7772400" y="1524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p>
        </p:txBody>
      </p:sp>
      <p:sp>
        <p:nvSpPr>
          <p:cNvPr id="17" name="图片占位符 16"/>
          <p:cNvSpPr>
            <a:spLocks noGrp="1"/>
          </p:cNvSpPr>
          <p:nvPr>
            <p:ph type="pic" idx="16397" hasCustomPrompt="1"/>
            <p:custDataLst>
              <p:tags r:id="rId10"/>
            </p:custDataLst>
          </p:nvPr>
        </p:nvSpPr>
        <p:spPr>
          <a:xfrm>
            <a:off x="6248400" y="1524000"/>
            <a:ext cx="1524000" cy="2209800"/>
          </a:xfrm>
          <a:custGeom>
            <a:avLst/>
            <a:gd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18" name="文本占位符 17"/>
          <p:cNvSpPr>
            <a:spLocks noGrp="1"/>
          </p:cNvSpPr>
          <p:nvPr>
            <p:ph type="body" idx="16388" hasCustomPrompt="1"/>
            <p:custDataLst>
              <p:tags r:id="rId11"/>
            </p:custDataLst>
          </p:nvPr>
        </p:nvSpPr>
        <p:spPr>
          <a:xfrm>
            <a:off x="8077200" y="21971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p>
        </p:txBody>
      </p:sp>
      <p:sp>
        <p:nvSpPr>
          <p:cNvPr id="19" name="文本占位符 18"/>
          <p:cNvSpPr>
            <a:spLocks noGrp="1"/>
          </p:cNvSpPr>
          <p:nvPr>
            <p:ph type="body" idx="16389" hasCustomPrompt="1"/>
            <p:custDataLst>
              <p:tags r:id="rId12"/>
            </p:custDataLst>
          </p:nvPr>
        </p:nvSpPr>
        <p:spPr>
          <a:xfrm>
            <a:off x="8077200" y="2755900"/>
            <a:ext cx="32004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p>
        </p:txBody>
      </p:sp>
      <p:sp>
        <p:nvSpPr>
          <p:cNvPr id="20" name="装饰  9"/>
          <p:cNvSpPr>
            <a:spLocks noGrp="1"/>
          </p:cNvSpPr>
          <p:nvPr>
            <p:ph type="body" idx="16398" hasCustomPrompt="1"/>
            <p:custDataLst>
              <p:tags r:id="rId13"/>
            </p:custDataLst>
          </p:nvPr>
        </p:nvSpPr>
        <p:spPr>
          <a:xfrm>
            <a:off x="609600" y="4038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p>
        </p:txBody>
      </p:sp>
      <p:sp>
        <p:nvSpPr>
          <p:cNvPr id="21" name="图片占位符 20"/>
          <p:cNvSpPr>
            <a:spLocks noGrp="1"/>
          </p:cNvSpPr>
          <p:nvPr>
            <p:ph type="pic" idx="16399" hasCustomPrompt="1"/>
            <p:custDataLst>
              <p:tags r:id="rId14"/>
            </p:custDataLst>
          </p:nvPr>
        </p:nvSpPr>
        <p:spPr>
          <a:xfrm>
            <a:off x="4419600" y="4038600"/>
            <a:ext cx="1524000" cy="2209800"/>
          </a:xfrm>
          <a:custGeom>
            <a:avLst/>
            <a:gd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22" name="文本占位符 21"/>
          <p:cNvSpPr>
            <a:spLocks noGrp="1"/>
          </p:cNvSpPr>
          <p:nvPr>
            <p:ph type="body" idx="16390" hasCustomPrompt="1"/>
            <p:custDataLst>
              <p:tags r:id="rId15"/>
            </p:custDataLst>
          </p:nvPr>
        </p:nvSpPr>
        <p:spPr>
          <a:xfrm>
            <a:off x="914400" y="47117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p>
        </p:txBody>
      </p:sp>
      <p:sp>
        <p:nvSpPr>
          <p:cNvPr id="23" name="文本占位符 22"/>
          <p:cNvSpPr>
            <a:spLocks noGrp="1"/>
          </p:cNvSpPr>
          <p:nvPr>
            <p:ph type="body" idx="16391" hasCustomPrompt="1"/>
            <p:custDataLst>
              <p:tags r:id="rId16"/>
            </p:custDataLst>
          </p:nvPr>
        </p:nvSpPr>
        <p:spPr>
          <a:xfrm>
            <a:off x="914400" y="5270500"/>
            <a:ext cx="32004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p>
        </p:txBody>
      </p:sp>
      <p:sp>
        <p:nvSpPr>
          <p:cNvPr id="24" name="装饰  3"/>
          <p:cNvSpPr>
            <a:spLocks noGrp="1"/>
          </p:cNvSpPr>
          <p:nvPr>
            <p:ph type="body" idx="16400" hasCustomPrompt="1"/>
            <p:custDataLst>
              <p:tags r:id="rId17"/>
            </p:custDataLst>
          </p:nvPr>
        </p:nvSpPr>
        <p:spPr>
          <a:xfrm>
            <a:off x="6248400" y="4038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a:buNone/>
              <a:defRPr/>
            </a:lvl1pPr>
            <a:lvl2pPr>
              <a:buNone/>
              <a:defRPr/>
            </a:lvl2pPr>
            <a:lvl3pPr>
              <a:buNone/>
              <a:defRPr/>
            </a:lvl3pPr>
            <a:lvl4pPr>
              <a:buNone/>
              <a:defRPr/>
            </a:lvl4pPr>
            <a:lvl5pPr>
              <a:buNone/>
              <a:defRPr/>
            </a:lvl5pPr>
          </a:lstStyle>
          <a:p>
            <a:pPr lvl="0"/>
            <a:r>
              <a:rPr lang="zh-CN" altLang="en-US" smtClean="0"/>
              <a:t> </a:t>
            </a:r>
          </a:p>
        </p:txBody>
      </p:sp>
      <p:sp>
        <p:nvSpPr>
          <p:cNvPr id="25" name="图片占位符 24"/>
          <p:cNvSpPr>
            <a:spLocks noGrp="1"/>
          </p:cNvSpPr>
          <p:nvPr>
            <p:ph type="pic" idx="16401" hasCustomPrompt="1"/>
            <p:custDataLst>
              <p:tags r:id="rId18"/>
            </p:custDataLst>
          </p:nvPr>
        </p:nvSpPr>
        <p:spPr>
          <a:xfrm>
            <a:off x="10058400" y="4038600"/>
            <a:ext cx="1524000" cy="2209800"/>
          </a:xfrm>
          <a:custGeom>
            <a:avLst/>
            <a:gd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CN" altLang="en-US"/>
              <a:t> </a:t>
            </a:r>
          </a:p>
        </p:txBody>
      </p:sp>
      <p:sp>
        <p:nvSpPr>
          <p:cNvPr id="26" name="文本占位符 25"/>
          <p:cNvSpPr>
            <a:spLocks noGrp="1"/>
          </p:cNvSpPr>
          <p:nvPr>
            <p:ph type="body" idx="16392" hasCustomPrompt="1"/>
            <p:custDataLst>
              <p:tags r:id="rId19"/>
            </p:custDataLst>
          </p:nvPr>
        </p:nvSpPr>
        <p:spPr>
          <a:xfrm>
            <a:off x="6553200" y="4711700"/>
            <a:ext cx="32004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p>
        </p:txBody>
      </p:sp>
      <p:sp>
        <p:nvSpPr>
          <p:cNvPr id="27" name="文本占位符 26"/>
          <p:cNvSpPr>
            <a:spLocks noGrp="1"/>
          </p:cNvSpPr>
          <p:nvPr>
            <p:ph type="body" idx="16393" hasCustomPrompt="1"/>
            <p:custDataLst>
              <p:tags r:id="rId20"/>
            </p:custDataLst>
          </p:nvPr>
        </p:nvSpPr>
        <p:spPr>
          <a:xfrm>
            <a:off x="6553200" y="5270500"/>
            <a:ext cx="3200400" cy="3048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75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7.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slideLayout" Target="../slideLayouts/slideLayout2.xml"/><Relationship Id="rId5" Type="http://schemas.openxmlformats.org/officeDocument/2006/relationships/tags" Target="../tags/tag32.xml"/><Relationship Id="rId15" Type="http://schemas.openxmlformats.org/officeDocument/2006/relationships/image" Target="../media/image10.png"/><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5.xml.rels><?xml version="1.0" encoding="UTF-8" standalone="yes"?>
<Relationships xmlns="http://schemas.openxmlformats.org/package/2006/relationships"><Relationship Id="rId13" Type="http://schemas.openxmlformats.org/officeDocument/2006/relationships/tags" Target="../tags/tag51.xml"/><Relationship Id="rId18" Type="http://schemas.openxmlformats.org/officeDocument/2006/relationships/tags" Target="../tags/tag56.xml"/><Relationship Id="rId26" Type="http://schemas.openxmlformats.org/officeDocument/2006/relationships/tags" Target="../tags/tag64.xml"/><Relationship Id="rId21" Type="http://schemas.openxmlformats.org/officeDocument/2006/relationships/tags" Target="../tags/tag59.xml"/><Relationship Id="rId34" Type="http://schemas.openxmlformats.org/officeDocument/2006/relationships/tags" Target="../tags/tag72.xml"/><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5" Type="http://schemas.openxmlformats.org/officeDocument/2006/relationships/tags" Target="../tags/tag63.xml"/><Relationship Id="rId33" Type="http://schemas.openxmlformats.org/officeDocument/2006/relationships/tags" Target="../tags/tag71.xml"/><Relationship Id="rId38" Type="http://schemas.openxmlformats.org/officeDocument/2006/relationships/image" Target="../media/image10.png"/><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tags" Target="../tags/tag58.xml"/><Relationship Id="rId29" Type="http://schemas.openxmlformats.org/officeDocument/2006/relationships/tags" Target="../tags/tag67.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tags" Target="../tags/tag62.xml"/><Relationship Id="rId32" Type="http://schemas.openxmlformats.org/officeDocument/2006/relationships/tags" Target="../tags/tag70.xml"/><Relationship Id="rId37" Type="http://schemas.openxmlformats.org/officeDocument/2006/relationships/slideLayout" Target="../slideLayouts/slideLayout2.xml"/><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tags" Target="../tags/tag61.xml"/><Relationship Id="rId28" Type="http://schemas.openxmlformats.org/officeDocument/2006/relationships/tags" Target="../tags/tag66.xml"/><Relationship Id="rId36" Type="http://schemas.openxmlformats.org/officeDocument/2006/relationships/tags" Target="../tags/tag74.xml"/><Relationship Id="rId10" Type="http://schemas.openxmlformats.org/officeDocument/2006/relationships/tags" Target="../tags/tag48.xml"/><Relationship Id="rId19" Type="http://schemas.openxmlformats.org/officeDocument/2006/relationships/tags" Target="../tags/tag57.xml"/><Relationship Id="rId31" Type="http://schemas.openxmlformats.org/officeDocument/2006/relationships/tags" Target="../tags/tag69.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tags" Target="../tags/tag60.xml"/><Relationship Id="rId27" Type="http://schemas.openxmlformats.org/officeDocument/2006/relationships/tags" Target="../tags/tag65.xml"/><Relationship Id="rId30" Type="http://schemas.openxmlformats.org/officeDocument/2006/relationships/tags" Target="../tags/tag68.xml"/><Relationship Id="rId35" Type="http://schemas.openxmlformats.org/officeDocument/2006/relationships/tags" Target="../tags/tag73.xml"/><Relationship Id="rId8" Type="http://schemas.openxmlformats.org/officeDocument/2006/relationships/tags" Target="../tags/tag46.xml"/><Relationship Id="rId3" Type="http://schemas.openxmlformats.org/officeDocument/2006/relationships/tags" Target="../tags/tag41.xml"/></Relationships>
</file>

<file path=ppt/slides/_rels/slide16.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image" Target="../media/image23.pn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image" Target="../media/image22.png"/><Relationship Id="rId2" Type="http://schemas.openxmlformats.org/officeDocument/2006/relationships/tags" Target="../tags/tag76.xml"/><Relationship Id="rId16" Type="http://schemas.openxmlformats.org/officeDocument/2006/relationships/image" Target="../media/image21.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image" Target="../media/image20.jpeg"/><Relationship Id="rId10" Type="http://schemas.openxmlformats.org/officeDocument/2006/relationships/tags" Target="../tags/tag84.xml"/><Relationship Id="rId19" Type="http://schemas.openxmlformats.org/officeDocument/2006/relationships/image" Target="../media/image10.png"/><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10.png"/><Relationship Id="rId5" Type="http://schemas.openxmlformats.org/officeDocument/2006/relationships/tags" Target="../tags/tag92.xml"/><Relationship Id="rId10" Type="http://schemas.openxmlformats.org/officeDocument/2006/relationships/slideLayout" Target="../slideLayouts/slideLayout2.xml"/><Relationship Id="rId4" Type="http://schemas.openxmlformats.org/officeDocument/2006/relationships/tags" Target="../tags/tag91.xml"/><Relationship Id="rId9" Type="http://schemas.openxmlformats.org/officeDocument/2006/relationships/tags" Target="../tags/tag96.xml"/></Relationships>
</file>

<file path=ppt/slides/_rels/slide18.xml.rels><?xml version="1.0" encoding="UTF-8" standalone="yes"?>
<Relationships xmlns="http://schemas.openxmlformats.org/package/2006/relationships"><Relationship Id="rId8" Type="http://schemas.openxmlformats.org/officeDocument/2006/relationships/tags" Target="../tags/tag104.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10.png"/><Relationship Id="rId5" Type="http://schemas.openxmlformats.org/officeDocument/2006/relationships/tags" Target="../tags/tag101.xml"/><Relationship Id="rId10" Type="http://schemas.openxmlformats.org/officeDocument/2006/relationships/image" Target="../media/image24.jpeg"/><Relationship Id="rId4" Type="http://schemas.openxmlformats.org/officeDocument/2006/relationships/tags" Target="../tags/tag100.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10.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2.xml"/><Relationship Id="rId5" Type="http://schemas.openxmlformats.org/officeDocument/2006/relationships/tags" Target="../tags/tag116.xml"/><Relationship Id="rId4" Type="http://schemas.openxmlformats.org/officeDocument/2006/relationships/tags" Target="../tags/tag115.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19.xml"/><Relationship Id="rId7"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slideLayout" Target="../slideLayouts/slideLayout2.xml"/><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tags" Target="../tags/tag134.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5" Type="http://schemas.openxmlformats.org/officeDocument/2006/relationships/tags" Target="../tags/tag127.xml"/><Relationship Id="rId15" Type="http://schemas.openxmlformats.org/officeDocument/2006/relationships/image" Target="../media/image10.png"/><Relationship Id="rId10" Type="http://schemas.openxmlformats.org/officeDocument/2006/relationships/tags" Target="../tags/tag132.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image" Target="../media/image30.png"/><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image" Target="../media/image29.png"/><Relationship Id="rId2" Type="http://schemas.openxmlformats.org/officeDocument/2006/relationships/tags" Target="../tags/tag136.xml"/><Relationship Id="rId16" Type="http://schemas.openxmlformats.org/officeDocument/2006/relationships/image" Target="../media/image28.pn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5" Type="http://schemas.openxmlformats.org/officeDocument/2006/relationships/tags" Target="../tags/tag139.xml"/><Relationship Id="rId15" Type="http://schemas.openxmlformats.org/officeDocument/2006/relationships/image" Target="../media/image27.png"/><Relationship Id="rId10" Type="http://schemas.openxmlformats.org/officeDocument/2006/relationships/tags" Target="../tags/tag144.xml"/><Relationship Id="rId19" Type="http://schemas.openxmlformats.org/officeDocument/2006/relationships/image" Target="../media/image10.png"/><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tags" Target="../tags/tag160.xml"/><Relationship Id="rId18" Type="http://schemas.openxmlformats.org/officeDocument/2006/relationships/tags" Target="../tags/tag165.xml"/><Relationship Id="rId26" Type="http://schemas.openxmlformats.org/officeDocument/2006/relationships/tags" Target="../tags/tag173.xml"/><Relationship Id="rId39" Type="http://schemas.openxmlformats.org/officeDocument/2006/relationships/image" Target="../media/image35.jpeg"/><Relationship Id="rId21" Type="http://schemas.openxmlformats.org/officeDocument/2006/relationships/tags" Target="../tags/tag168.xml"/><Relationship Id="rId34" Type="http://schemas.openxmlformats.org/officeDocument/2006/relationships/image" Target="../media/image37.svg"/><Relationship Id="rId42" Type="http://schemas.openxmlformats.org/officeDocument/2006/relationships/image" Target="../media/image17.png"/><Relationship Id="rId7" Type="http://schemas.openxmlformats.org/officeDocument/2006/relationships/tags" Target="../tags/tag154.xml"/><Relationship Id="rId2" Type="http://schemas.openxmlformats.org/officeDocument/2006/relationships/tags" Target="../tags/tag149.xml"/><Relationship Id="rId16" Type="http://schemas.openxmlformats.org/officeDocument/2006/relationships/tags" Target="../tags/tag163.xml"/><Relationship Id="rId20" Type="http://schemas.openxmlformats.org/officeDocument/2006/relationships/tags" Target="../tags/tag167.xml"/><Relationship Id="rId29" Type="http://schemas.openxmlformats.org/officeDocument/2006/relationships/tags" Target="../tags/tag176.xml"/><Relationship Id="rId41" Type="http://schemas.openxmlformats.org/officeDocument/2006/relationships/image" Target="../media/image21.png"/><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24" Type="http://schemas.openxmlformats.org/officeDocument/2006/relationships/tags" Target="../tags/tag171.xml"/><Relationship Id="rId32" Type="http://schemas.openxmlformats.org/officeDocument/2006/relationships/image" Target="../media/image35.svg"/><Relationship Id="rId37" Type="http://schemas.openxmlformats.org/officeDocument/2006/relationships/image" Target="../media/image34.png"/><Relationship Id="rId40" Type="http://schemas.openxmlformats.org/officeDocument/2006/relationships/image" Target="../media/image36.png"/><Relationship Id="rId5" Type="http://schemas.openxmlformats.org/officeDocument/2006/relationships/tags" Target="../tags/tag152.xml"/><Relationship Id="rId15" Type="http://schemas.openxmlformats.org/officeDocument/2006/relationships/tags" Target="../tags/tag162.xml"/><Relationship Id="rId23" Type="http://schemas.openxmlformats.org/officeDocument/2006/relationships/tags" Target="../tags/tag170.xml"/><Relationship Id="rId28" Type="http://schemas.openxmlformats.org/officeDocument/2006/relationships/tags" Target="../tags/tag175.xml"/><Relationship Id="rId36" Type="http://schemas.openxmlformats.org/officeDocument/2006/relationships/image" Target="../media/image39.svg"/><Relationship Id="rId10" Type="http://schemas.openxmlformats.org/officeDocument/2006/relationships/tags" Target="../tags/tag157.xml"/><Relationship Id="rId19" Type="http://schemas.openxmlformats.org/officeDocument/2006/relationships/tags" Target="../tags/tag166.xml"/><Relationship Id="rId31" Type="http://schemas.openxmlformats.org/officeDocument/2006/relationships/image" Target="../media/image31.png"/><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tags" Target="../tags/tag161.xml"/><Relationship Id="rId22" Type="http://schemas.openxmlformats.org/officeDocument/2006/relationships/tags" Target="../tags/tag169.xml"/><Relationship Id="rId27" Type="http://schemas.openxmlformats.org/officeDocument/2006/relationships/tags" Target="../tags/tag174.xml"/><Relationship Id="rId30" Type="http://schemas.openxmlformats.org/officeDocument/2006/relationships/slideLayout" Target="../slideLayouts/slideLayout2.xml"/><Relationship Id="rId35" Type="http://schemas.openxmlformats.org/officeDocument/2006/relationships/image" Target="../media/image33.png"/><Relationship Id="rId43" Type="http://schemas.openxmlformats.org/officeDocument/2006/relationships/image" Target="../media/image10.png"/><Relationship Id="rId8" Type="http://schemas.openxmlformats.org/officeDocument/2006/relationships/tags" Target="../tags/tag155.xml"/><Relationship Id="rId3" Type="http://schemas.openxmlformats.org/officeDocument/2006/relationships/tags" Target="../tags/tag150.xml"/><Relationship Id="rId12" Type="http://schemas.openxmlformats.org/officeDocument/2006/relationships/tags" Target="../tags/tag159.xml"/><Relationship Id="rId17" Type="http://schemas.openxmlformats.org/officeDocument/2006/relationships/tags" Target="../tags/tag164.xml"/><Relationship Id="rId25" Type="http://schemas.openxmlformats.org/officeDocument/2006/relationships/tags" Target="../tags/tag172.xml"/><Relationship Id="rId33" Type="http://schemas.openxmlformats.org/officeDocument/2006/relationships/image" Target="../media/image32.png"/><Relationship Id="rId38"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image" Target="../media/image10.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slideLayout" Target="../slideLayouts/slideLayout2.xml"/><Relationship Id="rId5" Type="http://schemas.openxmlformats.org/officeDocument/2006/relationships/tags" Target="../tags/tag181.xml"/><Relationship Id="rId4" Type="http://schemas.openxmlformats.org/officeDocument/2006/relationships/tags" Target="../tags/tag180.xml"/></Relationships>
</file>

<file path=ppt/slides/_rels/slide26.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image" Target="../media/image37.svg"/><Relationship Id="rId3" Type="http://schemas.openxmlformats.org/officeDocument/2006/relationships/tags" Target="../tags/tag184.xml"/><Relationship Id="rId21" Type="http://schemas.openxmlformats.org/officeDocument/2006/relationships/image" Target="../media/image38.png"/><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image" Target="../media/image32.png"/><Relationship Id="rId2" Type="http://schemas.openxmlformats.org/officeDocument/2006/relationships/tags" Target="../tags/tag183.xml"/><Relationship Id="rId16" Type="http://schemas.openxmlformats.org/officeDocument/2006/relationships/image" Target="../media/image45.svg"/><Relationship Id="rId20" Type="http://schemas.openxmlformats.org/officeDocument/2006/relationships/image" Target="../media/image39.sv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5" Type="http://schemas.openxmlformats.org/officeDocument/2006/relationships/tags" Target="../tags/tag186.xml"/><Relationship Id="rId15" Type="http://schemas.openxmlformats.org/officeDocument/2006/relationships/image" Target="../media/image37.png"/><Relationship Id="rId23" Type="http://schemas.openxmlformats.org/officeDocument/2006/relationships/image" Target="../media/image10.png"/><Relationship Id="rId10" Type="http://schemas.openxmlformats.org/officeDocument/2006/relationships/tags" Target="../tags/tag191.xml"/><Relationship Id="rId19" Type="http://schemas.openxmlformats.org/officeDocument/2006/relationships/image" Target="../media/image33.png"/><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slideLayout" Target="../slideLayouts/slideLayout2.xml"/><Relationship Id="rId22" Type="http://schemas.openxmlformats.org/officeDocument/2006/relationships/image" Target="../media/image47.sv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97.xml"/><Relationship Id="rId7" Type="http://schemas.openxmlformats.org/officeDocument/2006/relationships/tags" Target="../tags/tag20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tags" Target="../tags/tag216.xml"/><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tags" Target="../tags/tag215.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5" Type="http://schemas.openxmlformats.org/officeDocument/2006/relationships/tags" Target="../tags/tag208.xml"/><Relationship Id="rId15" Type="http://schemas.openxmlformats.org/officeDocument/2006/relationships/slideLayout" Target="../slideLayouts/slideLayout7.xml"/><Relationship Id="rId10" Type="http://schemas.openxmlformats.org/officeDocument/2006/relationships/tags" Target="../tags/tag213.xml"/><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tags" Target="../tags/tag217.xml"/></Relationships>
</file>

<file path=ppt/slides/_rels/slide33.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tags" Target="../tags/tag230.xml"/><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notesSlide" Target="../notesSlides/notesSlide2.xml"/><Relationship Id="rId2" Type="http://schemas.openxmlformats.org/officeDocument/2006/relationships/tags" Target="../tags/tag219.xml"/><Relationship Id="rId16" Type="http://schemas.openxmlformats.org/officeDocument/2006/relationships/slideLayout" Target="../slideLayouts/slideLayout7.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tags" Target="../tags/tag232.xml"/><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3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rcRect/>
          <a:stretch>
            <a:fillRect/>
          </a:stretch>
        </p:blipFill>
        <p:spPr>
          <a:xfrm>
            <a:off x="0" y="2072"/>
            <a:ext cx="12192000" cy="6853856"/>
          </a:xfrm>
          <a:prstGeom prst="rect">
            <a:avLst/>
          </a:prstGeom>
          <a:noFill/>
          <a:ln>
            <a:noFill/>
          </a:ln>
        </p:spPr>
      </p:pic>
      <p:pic>
        <p:nvPicPr>
          <p:cNvPr id="3" name="图片 2"/>
          <p:cNvPicPr>
            <a:picLocks noChangeAspect="1"/>
          </p:cNvPicPr>
          <p:nvPr/>
        </p:nvPicPr>
        <p:blipFill>
          <a:blip r:embed="rId5">
            <a:alphaModFix amt="16000"/>
          </a:blip>
          <a:srcRect/>
          <a:stretch>
            <a:fillRect/>
          </a:stretch>
        </p:blipFill>
        <p:spPr>
          <a:xfrm rot="10800000">
            <a:off x="0" y="-24966"/>
            <a:ext cx="12192000" cy="7002235"/>
          </a:xfrm>
          <a:prstGeom prst="rect">
            <a:avLst/>
          </a:prstGeom>
          <a:noFill/>
          <a:ln>
            <a:noFill/>
          </a:ln>
        </p:spPr>
      </p:pic>
      <p:pic>
        <p:nvPicPr>
          <p:cNvPr id="5" name="图片 4"/>
          <p:cNvPicPr>
            <a:picLocks noChangeAspect="1"/>
          </p:cNvPicPr>
          <p:nvPr/>
        </p:nvPicPr>
        <p:blipFill>
          <a:blip r:embed="rId6"/>
          <a:srcRect/>
          <a:stretch>
            <a:fillRect/>
          </a:stretch>
        </p:blipFill>
        <p:spPr>
          <a:xfrm flipH="1">
            <a:off x="7832722" y="2072"/>
            <a:ext cx="4359275" cy="1588135"/>
          </a:xfrm>
          <a:prstGeom prst="rect">
            <a:avLst/>
          </a:prstGeom>
          <a:noFill/>
          <a:ln>
            <a:noFill/>
          </a:ln>
        </p:spPr>
      </p:pic>
      <p:pic>
        <p:nvPicPr>
          <p:cNvPr id="6" name="图片 5"/>
          <p:cNvPicPr>
            <a:picLocks noChangeAspect="1"/>
          </p:cNvPicPr>
          <p:nvPr/>
        </p:nvPicPr>
        <p:blipFill>
          <a:blip r:embed="rId7"/>
          <a:srcRect l="24051" b="547"/>
          <a:stretch>
            <a:fillRect/>
          </a:stretch>
        </p:blipFill>
        <p:spPr>
          <a:xfrm>
            <a:off x="-2" y="3468315"/>
            <a:ext cx="12191999" cy="3414650"/>
          </a:xfrm>
          <a:custGeom>
            <a:avLst/>
            <a:gdLst/>
            <a:ahLst/>
            <a:cxnLst/>
            <a:rect l="l" t="t" r="r" b="b"/>
            <a:pathLst>
              <a:path w="12192000" h="3416300">
                <a:moveTo>
                  <a:pt x="0" y="0"/>
                </a:moveTo>
                <a:lnTo>
                  <a:pt x="12191999" y="0"/>
                </a:lnTo>
                <a:lnTo>
                  <a:pt x="12191999" y="3414650"/>
                </a:lnTo>
                <a:lnTo>
                  <a:pt x="0" y="3414650"/>
                </a:lnTo>
                <a:close/>
              </a:path>
            </a:pathLst>
          </a:custGeom>
          <a:noFill/>
          <a:ln>
            <a:noFill/>
          </a:ln>
        </p:spPr>
      </p:pic>
      <p:sp>
        <p:nvSpPr>
          <p:cNvPr id="7" name="标题 1"/>
          <p:cNvSpPr txBox="1"/>
          <p:nvPr/>
        </p:nvSpPr>
        <p:spPr>
          <a:xfrm>
            <a:off x="1063562" y="1246844"/>
            <a:ext cx="9704977" cy="2971799"/>
          </a:xfrm>
          <a:prstGeom prst="rect">
            <a:avLst/>
          </a:prstGeom>
          <a:noFill/>
          <a:ln>
            <a:noFill/>
          </a:ln>
        </p:spPr>
        <p:txBody>
          <a:bodyPr vert="horz" wrap="square" lIns="0" tIns="0" rIns="0" bIns="0" rtlCol="0" anchor="ctr"/>
          <a:lstStyle/>
          <a:p>
            <a:pPr algn="ctr">
              <a:lnSpc>
                <a:spcPct val="100000"/>
              </a:lnSpc>
            </a:pPr>
            <a:r>
              <a:rPr kumimoji="1"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深入学习贯彻</a:t>
            </a:r>
          </a:p>
          <a:p>
            <a:pPr algn="ctr">
              <a:lnSpc>
                <a:spcPct val="100000"/>
              </a:lnSpc>
            </a:pPr>
            <a:r>
              <a:rPr kumimoji="1"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党的二十届四中全会精神</a:t>
            </a:r>
          </a:p>
        </p:txBody>
      </p:sp>
      <p:pic>
        <p:nvPicPr>
          <p:cNvPr id="9" name="图片 8"/>
          <p:cNvPicPr>
            <a:picLocks noChangeAspect="1"/>
          </p:cNvPicPr>
          <p:nvPr/>
        </p:nvPicPr>
        <p:blipFill>
          <a:blip r:embed="rId8"/>
          <a:srcRect/>
          <a:stretch>
            <a:fillRect/>
          </a:stretch>
        </p:blipFill>
        <p:spPr>
          <a:xfrm>
            <a:off x="315493" y="3443350"/>
            <a:ext cx="2286000" cy="4714875"/>
          </a:xfrm>
          <a:prstGeom prst="rect">
            <a:avLst/>
          </a:prstGeom>
          <a:noFill/>
          <a:ln>
            <a:noFill/>
          </a:ln>
        </p:spPr>
      </p:pic>
      <p:sp>
        <p:nvSpPr>
          <p:cNvPr id="11" name="标题 1"/>
          <p:cNvSpPr txBox="1"/>
          <p:nvPr>
            <p:custDataLst>
              <p:tags r:id="rId1"/>
            </p:custDataLst>
          </p:nvPr>
        </p:nvSpPr>
        <p:spPr>
          <a:xfrm>
            <a:off x="5222823" y="4660288"/>
            <a:ext cx="2334895" cy="337185"/>
          </a:xfrm>
          <a:prstGeom prst="rect">
            <a:avLst/>
          </a:prstGeom>
          <a:noFill/>
          <a:ln>
            <a:noFill/>
          </a:ln>
        </p:spPr>
        <p:txBody>
          <a:bodyPr vert="horz" wrap="square" lIns="91440" tIns="45720" rIns="91440" bIns="45720" rtlCol="0" anchor="t"/>
          <a:lstStyle/>
          <a:p>
            <a:pPr algn="l">
              <a:lnSpc>
                <a:spcPct val="110000"/>
              </a:lnSpc>
            </a:pPr>
            <a:r>
              <a:rPr kumimoji="1" lang="zh-CN" altLang="en-US" sz="24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西勘院</a:t>
            </a:r>
            <a:endParaRPr kumimoji="1" lang="en-US" altLang="zh-CN" sz="2400" b="1" dirty="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endParaRPr>
          </a:p>
        </p:txBody>
      </p:sp>
      <p:sp>
        <p:nvSpPr>
          <p:cNvPr id="14" name="标题 1"/>
          <p:cNvSpPr txBox="1"/>
          <p:nvPr>
            <p:custDataLst>
              <p:tags r:id="rId2"/>
            </p:custDataLst>
          </p:nvPr>
        </p:nvSpPr>
        <p:spPr>
          <a:xfrm>
            <a:off x="5129063" y="5175640"/>
            <a:ext cx="2788637" cy="338554"/>
          </a:xfrm>
          <a:prstGeom prst="rect">
            <a:avLst/>
          </a:prstGeom>
          <a:noFill/>
          <a:ln>
            <a:noFill/>
          </a:ln>
        </p:spPr>
        <p:txBody>
          <a:bodyPr vert="horz" wrap="square" lIns="91440" tIns="45720" rIns="91440" bIns="45720" rtlCol="0" anchor="t"/>
          <a:lstStyle/>
          <a:p>
            <a:pPr algn="l">
              <a:lnSpc>
                <a:spcPct val="110000"/>
              </a:lnSpc>
              <a:buClrTx/>
              <a:buSzTx/>
              <a:buFontTx/>
            </a:pPr>
            <a:r>
              <a:rPr kumimoji="1" lang="en-US" altLang="zh-CN" sz="16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2025</a:t>
            </a:r>
            <a:r>
              <a:rPr kumimoji="1" lang="zh-CN" altLang="en-US" sz="16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年</a:t>
            </a:r>
            <a:r>
              <a:rPr kumimoji="1" lang="en-US" altLang="zh-CN" sz="16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11</a:t>
            </a:r>
            <a:r>
              <a:rPr kumimoji="1" lang="zh-CN" altLang="en-US" sz="16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月</a:t>
            </a:r>
            <a:endParaRPr kumimoji="1" lang="en-US" altLang="zh-CN" sz="1600" b="1" dirty="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endParaRPr>
          </a:p>
        </p:txBody>
      </p:sp>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7188" y="915280"/>
            <a:ext cx="2956566" cy="819914"/>
          </a:xfrm>
          <a:prstGeom prst="rect">
            <a:avLst/>
          </a:prstGeom>
        </p:spPr>
      </p:pic>
      <p:grpSp>
        <p:nvGrpSpPr>
          <p:cNvPr id="17" name="组合 16"/>
          <p:cNvGrpSpPr/>
          <p:nvPr/>
        </p:nvGrpSpPr>
        <p:grpSpPr>
          <a:xfrm>
            <a:off x="8401" y="-79527"/>
            <a:ext cx="5387703" cy="1769452"/>
            <a:chOff x="400594" y="666517"/>
            <a:chExt cx="5387703" cy="1769452"/>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594" y="1449243"/>
              <a:ext cx="2695694" cy="839898"/>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0417" y="742248"/>
              <a:ext cx="3487880" cy="1241330"/>
            </a:xfrm>
            <a:prstGeom prst="rect">
              <a:avLst/>
            </a:prstGeom>
          </p:spPr>
        </p:pic>
        <p:pic>
          <p:nvPicPr>
            <p:cNvPr id="20" name="图片 19"/>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rot="594573">
              <a:off x="1749855" y="666517"/>
              <a:ext cx="1949162" cy="1769452"/>
            </a:xfrm>
            <a:prstGeom prst="rect">
              <a:avLst/>
            </a:prstGeom>
          </p:spPr>
        </p:pic>
      </p:grpSp>
    </p:spTree>
    <p:extLst>
      <p:ext uri="{BB962C8B-B14F-4D97-AF65-F5344CB8AC3E}">
        <p14:creationId xmlns:p14="http://schemas.microsoft.com/office/powerpoint/2010/main" val="835666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7" name="文本框 66"/>
          <p:cNvSpPr txBox="1"/>
          <p:nvPr>
            <p:custDataLst>
              <p:tags r:id="rId1"/>
            </p:custDataLst>
          </p:nvPr>
        </p:nvSpPr>
        <p:spPr>
          <a:xfrm>
            <a:off x="605472" y="2907884"/>
            <a:ext cx="10982325" cy="1042035"/>
          </a:xfrm>
          <a:prstGeom prst="rect">
            <a:avLst/>
          </a:prstGeom>
          <a:noFill/>
        </p:spPr>
        <p:txBody>
          <a:bodyPr wrap="square">
            <a:noAutofit/>
          </a:bodyPr>
          <a:lstStyle/>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三、深刻领会</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十五五</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时期经济社会发展的指导</a:t>
            </a:r>
          </a:p>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方针和主要目标</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13" name="标题 1"/>
          <p:cNvSpPr>
            <a:spLocks noGrp="1"/>
          </p:cNvSpPr>
          <p:nvPr>
            <p:custDataLst>
              <p:tags r:id="rId1"/>
            </p:custDataLst>
          </p:nvPr>
        </p:nvSpPr>
        <p:spPr>
          <a:xfrm>
            <a:off x="609600" y="87630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zh-CN" altLang="en-US" dirty="0"/>
              <a:t>"十五五"时期经济社会发展的指导思想</a:t>
            </a:r>
          </a:p>
        </p:txBody>
      </p:sp>
      <p:sp>
        <p:nvSpPr>
          <p:cNvPr id="15" name="装饰  1"/>
          <p:cNvSpPr>
            <a:spLocks noGrp="1"/>
          </p:cNvSpPr>
          <p:nvPr>
            <p:custDataLst>
              <p:tags r:id="rId2"/>
            </p:custDataLst>
          </p:nvPr>
        </p:nvSpPr>
        <p:spPr>
          <a:xfrm>
            <a:off x="609600" y="38989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16" name="图片占位符 23" descr="c695f794-c395-11f0-a3c7-76fd8585fca6"/>
          <p:cNvPicPr>
            <a:picLocks noChangeAspect="1"/>
          </p:cNvPicPr>
          <p:nvPr>
            <p:custDataLst>
              <p:tags r:id="rId3"/>
            </p:custDataLst>
          </p:nvPr>
        </p:nvPicPr>
        <p:blipFill>
          <a:blip r:embed="rId12"/>
          <a:srcRect t="7391" b="7391"/>
          <a:stretch>
            <a:fillRect/>
          </a:stretch>
        </p:blipFill>
        <p:spPr>
          <a:xfrm>
            <a:off x="609600" y="1866900"/>
            <a:ext cx="3454400" cy="2032000"/>
          </a:xfrm>
          <a:custGeom>
            <a:av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avLst>
            <a:gdLst>
              <a:gd name="connisteX0-1" fmla="*/ 0 w 3454400"/>
              <a:gd name="connsiteY0-2" fmla="*/ 203200 h 2032000"/>
              <a:gd name="connisteX1-3" fmla="*/ 203200 w 3454400"/>
              <a:gd name="connsiteY1-4" fmla="*/ 0 h 2032000"/>
              <a:gd name="connisteX2-5" fmla="*/ 3251200 w 3454400"/>
              <a:gd name="connsiteY2-6" fmla="*/ 0 h 2032000"/>
              <a:gd name="connisteX3-7" fmla="*/ 3454400 w 3454400"/>
              <a:gd name="connsiteY3-8" fmla="*/ 203200 h 2032000"/>
              <a:gd name="connisteX4-9" fmla="*/ 3454400 w 3454400"/>
              <a:gd name="connsiteY4-10" fmla="*/ 2032000 h 2032000"/>
              <a:gd name="connisteX5-11" fmla="*/ 0 w 3454400"/>
              <a:gd name="connsiteY5-12" fmla="*/ 2032000 h 2032000"/>
              <a:gd name="connisteX6-13" fmla="*/ 0 w 3454400"/>
              <a:gd name="connsiteY6-14"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pic>
      <p:sp>
        <p:nvSpPr>
          <p:cNvPr id="17" name="文本占位符 5"/>
          <p:cNvSpPr>
            <a:spLocks noGrp="1"/>
          </p:cNvSpPr>
          <p:nvPr>
            <p:custDataLst>
              <p:tags r:id="rId4"/>
            </p:custDataLst>
          </p:nvPr>
        </p:nvSpPr>
        <p:spPr>
          <a:xfrm>
            <a:off x="914400" y="424434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微软雅黑" panose="020B0503020204020204" pitchFamily="34" charset="-122"/>
                <a:ea typeface="微软雅黑" panose="020B0503020204020204" pitchFamily="34" charset="-122"/>
              </a:rPr>
              <a:t>坚持以马克思列宁主义、毛泽东思想、邓小平理论、"三个代表"重要思想、科学发展观为指导，全面贯彻习近平新时代中国特色社会主义思想，深入贯彻党的二十大和二十届历次全会精神。</a:t>
            </a:r>
          </a:p>
        </p:txBody>
      </p:sp>
      <p:sp>
        <p:nvSpPr>
          <p:cNvPr id="18" name="装饰  5"/>
          <p:cNvSpPr>
            <a:spLocks noGrp="1"/>
          </p:cNvSpPr>
          <p:nvPr>
            <p:custDataLst>
              <p:tags r:id="rId5"/>
            </p:custDataLst>
          </p:nvPr>
        </p:nvSpPr>
        <p:spPr>
          <a:xfrm>
            <a:off x="4368800" y="1866900"/>
            <a:ext cx="3454400" cy="2692400"/>
          </a:xfrm>
          <a:custGeom>
            <a:avLst/>
            <a:gdLst>
              <a:gd name="connisteX0" fmla="*/ 0 w 3454400"/>
              <a:gd name="connsiteY0" fmla="*/ 203200 h 2692400"/>
              <a:gd name="connisteX1" fmla="*/ 203200 w 3454400"/>
              <a:gd name="connsiteY1" fmla="*/ 0 h 2692400"/>
              <a:gd name="connisteX2" fmla="*/ 3251200 w 3454400"/>
              <a:gd name="connsiteY2" fmla="*/ 0 h 2692400"/>
              <a:gd name="connisteX3" fmla="*/ 3454400 w 3454400"/>
              <a:gd name="connsiteY3" fmla="*/ 203200 h 2692400"/>
              <a:gd name="connisteX4" fmla="*/ 3454400 w 3454400"/>
              <a:gd name="connsiteY4" fmla="*/ 2692400 h 2692400"/>
              <a:gd name="connisteX5" fmla="*/ 0 w 3454400"/>
              <a:gd name="connsiteY5" fmla="*/ 2692400 h 2692400"/>
              <a:gd name="connisteX6" fmla="*/ 0 w 3454400"/>
              <a:gd name="connsiteY6" fmla="*/ 20320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203200"/>
                </a:moveTo>
                <a:cubicBezTo>
                  <a:pt x="0" y="90976"/>
                  <a:pt x="90976" y="0"/>
                  <a:pt x="203200" y="0"/>
                </a:cubicBezTo>
                <a:lnTo>
                  <a:pt x="3251200" y="0"/>
                </a:lnTo>
                <a:cubicBezTo>
                  <a:pt x="3363424" y="0"/>
                  <a:pt x="3454400" y="90976"/>
                  <a:pt x="3454400" y="203200"/>
                </a:cubicBezTo>
                <a:lnTo>
                  <a:pt x="3454400" y="2692400"/>
                </a:lnTo>
                <a:lnTo>
                  <a:pt x="0" y="2692400"/>
                </a:ln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19" name="图片占位符 24" descr="default_3_img"/>
          <p:cNvPicPr>
            <a:picLocks noChangeAspect="1"/>
          </p:cNvPicPr>
          <p:nvPr>
            <p:custDataLst>
              <p:tags r:id="rId6"/>
            </p:custDataLst>
          </p:nvPr>
        </p:nvPicPr>
        <p:blipFill>
          <a:blip r:embed="rId13"/>
          <a:srcRect l="2188" r="2188"/>
          <a:stretch>
            <a:fillRect/>
          </a:stretch>
        </p:blipFill>
        <p:spPr>
          <a:xfrm>
            <a:off x="4368800" y="4559300"/>
            <a:ext cx="3454400" cy="2032000"/>
          </a:xfrm>
          <a:custGeom>
            <a:avLst>
              <a:gd name="connisteX0" fmla="*/ 0 w 3454400"/>
              <a:gd name="connsiteY0" fmla="*/ 0 h 2032000"/>
              <a:gd name="connisteX1" fmla="*/ 3454400 w 3454400"/>
              <a:gd name="connsiteY1" fmla="*/ 0 h 2032000"/>
              <a:gd name="connisteX2" fmla="*/ 3454400 w 3454400"/>
              <a:gd name="connsiteY2" fmla="*/ 1828800 h 2032000"/>
              <a:gd name="connisteX3" fmla="*/ 3251200 w 3454400"/>
              <a:gd name="connsiteY3" fmla="*/ 2032000 h 2032000"/>
              <a:gd name="connisteX4" fmla="*/ 203200 w 3454400"/>
              <a:gd name="connsiteY4" fmla="*/ 2032000 h 2032000"/>
              <a:gd name="connisteX5" fmla="*/ 0 w 3454400"/>
              <a:gd name="connsiteY5" fmla="*/ 1828800 h 2032000"/>
              <a:gd name="connisteX6" fmla="*/ 0 w 3454400"/>
              <a:gd name="connsiteY6" fmla="*/ 0 h 2032000"/>
            </a:avLst>
            <a:gdLst>
              <a:gd name="connisteX0-1" fmla="*/ 0 w 3454400"/>
              <a:gd name="connsiteY0-2" fmla="*/ 0 h 2032000"/>
              <a:gd name="connisteX1-3" fmla="*/ 3454400 w 3454400"/>
              <a:gd name="connsiteY1-4" fmla="*/ 0 h 2032000"/>
              <a:gd name="connisteX2-5" fmla="*/ 3454400 w 3454400"/>
              <a:gd name="connsiteY2-6" fmla="*/ 1828800 h 2032000"/>
              <a:gd name="connisteX3-7" fmla="*/ 3251200 w 3454400"/>
              <a:gd name="connsiteY3-8" fmla="*/ 2032000 h 2032000"/>
              <a:gd name="connisteX4-9" fmla="*/ 203200 w 3454400"/>
              <a:gd name="connsiteY4-10" fmla="*/ 2032000 h 2032000"/>
              <a:gd name="connisteX5-11" fmla="*/ 0 w 3454400"/>
              <a:gd name="connsiteY5-12" fmla="*/ 1828800 h 2032000"/>
              <a:gd name="connisteX6-13" fmla="*/ 0 w 3454400"/>
              <a:gd name="connsiteY6-14" fmla="*/ 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3454400" h="2032000">
                <a:moveTo>
                  <a:pt x="0" y="0"/>
                </a:moveTo>
                <a:lnTo>
                  <a:pt x="3454400" y="0"/>
                </a:lnTo>
                <a:lnTo>
                  <a:pt x="3454400" y="1828800"/>
                </a:lnTo>
                <a:cubicBezTo>
                  <a:pt x="3454400" y="1941024"/>
                  <a:pt x="3363424" y="2032000"/>
                  <a:pt x="3251200" y="2032000"/>
                </a:cubicBezTo>
                <a:lnTo>
                  <a:pt x="203200" y="2032000"/>
                </a:lnTo>
                <a:cubicBezTo>
                  <a:pt x="90976" y="2032000"/>
                  <a:pt x="0" y="1941024"/>
                  <a:pt x="0" y="1828800"/>
                </a:cubicBezTo>
                <a:lnTo>
                  <a:pt x="0" y="0"/>
                </a:lnTo>
                <a:close/>
              </a:path>
              <a:path w="3454400" h="2032000">
                <a:moveTo>
                  <a:pt x="0" y="0"/>
                </a:moveTo>
                <a:lnTo>
                  <a:pt x="3454400" y="0"/>
                </a:lnTo>
                <a:lnTo>
                  <a:pt x="3454400" y="1828800"/>
                </a:lnTo>
                <a:cubicBezTo>
                  <a:pt x="3454400" y="1941024"/>
                  <a:pt x="3363424" y="2032000"/>
                  <a:pt x="3251200" y="2032000"/>
                </a:cubicBezTo>
                <a:lnTo>
                  <a:pt x="203200" y="2032000"/>
                </a:lnTo>
                <a:cubicBezTo>
                  <a:pt x="90976" y="2032000"/>
                  <a:pt x="0" y="1941024"/>
                  <a:pt x="0" y="1828800"/>
                </a:cubicBezTo>
                <a:lnTo>
                  <a:pt x="0" y="0"/>
                </a:lnTo>
                <a:close/>
              </a:path>
            </a:pathLst>
          </a:custGeom>
          <a:solidFill>
            <a:srgbClr val="DDDDDD"/>
          </a:solidFill>
          <a:ln>
            <a:noFill/>
          </a:ln>
        </p:spPr>
      </p:pic>
      <p:sp>
        <p:nvSpPr>
          <p:cNvPr id="20" name="文本占位符 9"/>
          <p:cNvSpPr>
            <a:spLocks noGrp="1"/>
          </p:cNvSpPr>
          <p:nvPr>
            <p:custDataLst>
              <p:tags r:id="rId7"/>
            </p:custDataLst>
          </p:nvPr>
        </p:nvSpPr>
        <p:spPr>
          <a:xfrm>
            <a:off x="4673600" y="225298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微软雅黑" panose="020B0503020204020204" pitchFamily="34" charset="-122"/>
                <a:ea typeface="微软雅黑" panose="020B0503020204020204" pitchFamily="34" charset="-122"/>
              </a:rPr>
              <a:t>围绕全面建成社会主义现代化强国、实现第二个百年奋斗目标，以中国式现代化全面推进中华民族伟大复兴，统筹推进"五位一体"总体布局，协调推进"四个全面"战略布局。</a:t>
            </a:r>
          </a:p>
        </p:txBody>
      </p:sp>
      <p:sp>
        <p:nvSpPr>
          <p:cNvPr id="21" name="装饰  9"/>
          <p:cNvSpPr>
            <a:spLocks noGrp="1"/>
          </p:cNvSpPr>
          <p:nvPr>
            <p:custDataLst>
              <p:tags r:id="rId8"/>
            </p:custDataLst>
          </p:nvPr>
        </p:nvSpPr>
        <p:spPr>
          <a:xfrm>
            <a:off x="8128000" y="3898900"/>
            <a:ext cx="3454400" cy="2692400"/>
          </a:xfrm>
          <a:custGeom>
            <a:avLst/>
            <a:gdLst>
              <a:gd name="connisteX0" fmla="*/ 0 w 3454400"/>
              <a:gd name="connsiteY0" fmla="*/ 0 h 2692400"/>
              <a:gd name="connisteX1" fmla="*/ 3454400 w 3454400"/>
              <a:gd name="connsiteY1" fmla="*/ 0 h 2692400"/>
              <a:gd name="connisteX2" fmla="*/ 3454400 w 3454400"/>
              <a:gd name="connsiteY2" fmla="*/ 2489200 h 2692400"/>
              <a:gd name="connisteX3" fmla="*/ 3251200 w 3454400"/>
              <a:gd name="connsiteY3" fmla="*/ 2692400 h 2692400"/>
              <a:gd name="connisteX4" fmla="*/ 203200 w 3454400"/>
              <a:gd name="connsiteY4" fmla="*/ 2692400 h 2692400"/>
              <a:gd name="connisteX5" fmla="*/ 0 w 3454400"/>
              <a:gd name="connsiteY5" fmla="*/ 2489200 h 2692400"/>
              <a:gd name="connisteX6" fmla="*/ 0 w 3454400"/>
              <a:gd name="connsiteY6" fmla="*/ 0 h 2692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454400" h="2692400">
                <a:moveTo>
                  <a:pt x="0" y="0"/>
                </a:moveTo>
                <a:lnTo>
                  <a:pt x="3454400" y="0"/>
                </a:lnTo>
                <a:lnTo>
                  <a:pt x="3454400" y="2489200"/>
                </a:lnTo>
                <a:cubicBezTo>
                  <a:pt x="3454400" y="2601424"/>
                  <a:pt x="3363424" y="2692400"/>
                  <a:pt x="3251200" y="2692400"/>
                </a:cubicBezTo>
                <a:lnTo>
                  <a:pt x="203200" y="2692400"/>
                </a:lnTo>
                <a:cubicBezTo>
                  <a:pt x="90976" y="2692400"/>
                  <a:pt x="0" y="2601424"/>
                  <a:pt x="0" y="2489200"/>
                </a:cubicBez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2" name="图片占位符 25" descr="c695f85a-c395-11f0-a3c7-76fd8585fca6"/>
          <p:cNvPicPr>
            <a:picLocks noChangeAspect="1"/>
          </p:cNvPicPr>
          <p:nvPr>
            <p:custDataLst>
              <p:tags r:id="rId9"/>
            </p:custDataLst>
          </p:nvPr>
        </p:nvPicPr>
        <p:blipFill>
          <a:blip r:embed="rId14"/>
          <a:srcRect t="5882" b="5882"/>
          <a:stretch>
            <a:fillRect/>
          </a:stretch>
        </p:blipFill>
        <p:spPr>
          <a:xfrm>
            <a:off x="8128000" y="1866900"/>
            <a:ext cx="3454400" cy="2032000"/>
          </a:xfrm>
          <a:custGeom>
            <a:avLst>
              <a:gd name="connisteX0" fmla="*/ 0 w 3454400"/>
              <a:gd name="connsiteY0" fmla="*/ 203200 h 2032000"/>
              <a:gd name="connisteX1" fmla="*/ 203200 w 3454400"/>
              <a:gd name="connsiteY1" fmla="*/ 0 h 2032000"/>
              <a:gd name="connisteX2" fmla="*/ 3251200 w 3454400"/>
              <a:gd name="connsiteY2" fmla="*/ 0 h 2032000"/>
              <a:gd name="connisteX3" fmla="*/ 3454400 w 3454400"/>
              <a:gd name="connsiteY3" fmla="*/ 203200 h 2032000"/>
              <a:gd name="connisteX4" fmla="*/ 3454400 w 3454400"/>
              <a:gd name="connsiteY4" fmla="*/ 2032000 h 2032000"/>
              <a:gd name="connisteX5" fmla="*/ 0 w 3454400"/>
              <a:gd name="connsiteY5" fmla="*/ 2032000 h 2032000"/>
              <a:gd name="connisteX6" fmla="*/ 0 w 3454400"/>
              <a:gd name="connsiteY6" fmla="*/ 203200 h 2032000"/>
            </a:avLst>
            <a:gdLst>
              <a:gd name="connisteX0-1" fmla="*/ 0 w 3454400"/>
              <a:gd name="connsiteY0-2" fmla="*/ 203200 h 2032000"/>
              <a:gd name="connisteX1-3" fmla="*/ 203200 w 3454400"/>
              <a:gd name="connsiteY1-4" fmla="*/ 0 h 2032000"/>
              <a:gd name="connisteX2-5" fmla="*/ 3251200 w 3454400"/>
              <a:gd name="connsiteY2-6" fmla="*/ 0 h 2032000"/>
              <a:gd name="connisteX3-7" fmla="*/ 3454400 w 3454400"/>
              <a:gd name="connsiteY3-8" fmla="*/ 203200 h 2032000"/>
              <a:gd name="connisteX4-9" fmla="*/ 3454400 w 3454400"/>
              <a:gd name="connsiteY4-10" fmla="*/ 2032000 h 2032000"/>
              <a:gd name="connisteX5-11" fmla="*/ 0 w 3454400"/>
              <a:gd name="connsiteY5-12" fmla="*/ 2032000 h 2032000"/>
              <a:gd name="connisteX6-13" fmla="*/ 0 w 3454400"/>
              <a:gd name="connsiteY6-14" fmla="*/ 203200 h 203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 w="3454400" h="2032000">
                <a:moveTo>
                  <a:pt x="0" y="203200"/>
                </a:moveTo>
                <a:cubicBezTo>
                  <a:pt x="0" y="90976"/>
                  <a:pt x="90976" y="0"/>
                  <a:pt x="203200" y="0"/>
                </a:cubicBezTo>
                <a:lnTo>
                  <a:pt x="3251200" y="0"/>
                </a:lnTo>
                <a:cubicBezTo>
                  <a:pt x="3363424" y="0"/>
                  <a:pt x="3454400" y="90976"/>
                  <a:pt x="3454400" y="203200"/>
                </a:cubicBezTo>
                <a:lnTo>
                  <a:pt x="3454400" y="2032000"/>
                </a:lnTo>
                <a:lnTo>
                  <a:pt x="0" y="2032000"/>
                </a:lnTo>
                <a:lnTo>
                  <a:pt x="0" y="203200"/>
                </a:lnTo>
                <a:close/>
              </a:path>
            </a:pathLst>
          </a:custGeom>
          <a:solidFill>
            <a:srgbClr val="DDDDDD"/>
          </a:solidFill>
          <a:ln>
            <a:noFill/>
          </a:ln>
        </p:spPr>
      </p:pic>
      <p:sp>
        <p:nvSpPr>
          <p:cNvPr id="23" name="文本占位符 13"/>
          <p:cNvSpPr>
            <a:spLocks noGrp="1"/>
          </p:cNvSpPr>
          <p:nvPr>
            <p:custDataLst>
              <p:tags r:id="rId10"/>
            </p:custDataLst>
          </p:nvPr>
        </p:nvSpPr>
        <p:spPr>
          <a:xfrm>
            <a:off x="8432800" y="4295140"/>
            <a:ext cx="2844800" cy="18288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微软雅黑" panose="020B0503020204020204" pitchFamily="34" charset="-122"/>
                <a:ea typeface="微软雅黑" panose="020B0503020204020204" pitchFamily="34" charset="-122"/>
              </a:rPr>
              <a:t>统筹国内国际两个大局，完整准确全面贯彻新发展理念，加快构建新发展格局，坚持稳中求进工作总基调，以经济建设为中心，推动高质量发展。</a:t>
            </a:r>
          </a:p>
        </p:txBody>
      </p:sp>
      <p:pic>
        <p:nvPicPr>
          <p:cNvPr id="14" name="图片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文本框 1"/>
          <p:cNvSpPr txBox="1"/>
          <p:nvPr/>
        </p:nvSpPr>
        <p:spPr>
          <a:xfrm>
            <a:off x="8347075" y="4227830"/>
            <a:ext cx="3902075"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rPr>
              <a:t>六、坚持统筹发展和安全</a:t>
            </a: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统筹发展和安全两件大事，增强忧患意识，树立底线思维，维护国家政治安全、经济安全、社会安全等各领域安全。</a:t>
            </a:r>
          </a:p>
        </p:txBody>
      </p:sp>
      <p:sp>
        <p:nvSpPr>
          <p:cNvPr id="5" name="文本框 4"/>
          <p:cNvSpPr txBox="1"/>
          <p:nvPr/>
        </p:nvSpPr>
        <p:spPr>
          <a:xfrm>
            <a:off x="640080" y="1162050"/>
            <a:ext cx="7965440" cy="645160"/>
          </a:xfrm>
          <a:prstGeom prst="rect">
            <a:avLst/>
          </a:prstGeom>
          <a:noFill/>
        </p:spPr>
        <p:txBody>
          <a:bodyPr wrap="square" rtlCol="0" anchor="t">
            <a:spAutoFit/>
          </a:bodyPr>
          <a:lstStyle/>
          <a:p>
            <a:r>
              <a:rPr lang="en-US" altLang="zh-CN" sz="3600">
                <a:sym typeface="+mn-ea"/>
              </a:rPr>
              <a:t>“</a:t>
            </a:r>
            <a:r>
              <a:rPr lang="zh-CN" altLang="en-US" sz="3600">
                <a:sym typeface="+mn-ea"/>
              </a:rPr>
              <a:t>十五五</a:t>
            </a:r>
            <a:r>
              <a:rPr lang="en-US" altLang="zh-CN" sz="3600">
                <a:sym typeface="+mn-ea"/>
              </a:rPr>
              <a:t>”</a:t>
            </a:r>
            <a:r>
              <a:rPr lang="zh-CN" altLang="en-US" sz="3600">
                <a:sym typeface="+mn-ea"/>
              </a:rPr>
              <a:t>时期经济社会发展的重大原则</a:t>
            </a:r>
          </a:p>
        </p:txBody>
      </p:sp>
      <p:sp>
        <p:nvSpPr>
          <p:cNvPr id="6" name="文本框 5"/>
          <p:cNvSpPr txBox="1"/>
          <p:nvPr/>
        </p:nvSpPr>
        <p:spPr>
          <a:xfrm>
            <a:off x="186055" y="2105025"/>
            <a:ext cx="4176395"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一、坚持党的全面领导</a:t>
            </a: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sym typeface="+mn-ea"/>
              </a:rPr>
              <a:t>充分发挥党总揽全局、协调各方的领导核心作用，确保国家发展方向正确战略实施有力，为经济社会发展提供根本政治保证。</a:t>
            </a:r>
          </a:p>
        </p:txBody>
      </p:sp>
      <p:sp>
        <p:nvSpPr>
          <p:cNvPr id="7" name="文本框 6"/>
          <p:cNvSpPr txBox="1"/>
          <p:nvPr/>
        </p:nvSpPr>
        <p:spPr>
          <a:xfrm>
            <a:off x="186055" y="4227830"/>
            <a:ext cx="3886200"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四、坚持全面深化改革</a:t>
            </a: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sym typeface="+mn-ea"/>
              </a:rPr>
              <a:t>以改革创新为根本动力，破除体制机制障碍，激发市场主体活力，完善中国特色社会主义制度，推进国家治理体系和治理能力现代化。</a:t>
            </a:r>
          </a:p>
        </p:txBody>
      </p:sp>
      <p:sp>
        <p:nvSpPr>
          <p:cNvPr id="8" name="文本框 7"/>
          <p:cNvSpPr txBox="1"/>
          <p:nvPr/>
        </p:nvSpPr>
        <p:spPr>
          <a:xfrm>
            <a:off x="4418965" y="2105025"/>
            <a:ext cx="3870960"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二、坚持人民至上</a:t>
            </a: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sym typeface="+mn-ea"/>
              </a:rPr>
              <a:t>以满足人民日益增长的美好生活需要为根本目的，把人民利益放在首位，不断实现人民对美好生活的向往，促进人的全面发展。</a:t>
            </a:r>
          </a:p>
        </p:txBody>
      </p:sp>
      <p:sp>
        <p:nvSpPr>
          <p:cNvPr id="9" name="文本框 8"/>
          <p:cNvSpPr txBox="1"/>
          <p:nvPr/>
        </p:nvSpPr>
        <p:spPr>
          <a:xfrm>
            <a:off x="4188460" y="4227830"/>
            <a:ext cx="3890010"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五、坚持有效市场和有为政府相结合</a:t>
            </a:r>
            <a:endParaRPr lang="zh-CN" altLang="en-US">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sym typeface="+mn-ea"/>
              </a:rPr>
              <a:t>充分发挥市场在资源配置中的决定性作用，更好发挥政府作用，推动有效市场和有为政府有机统一，形成推动发展的强大合力。</a:t>
            </a:r>
          </a:p>
        </p:txBody>
      </p:sp>
      <p:sp>
        <p:nvSpPr>
          <p:cNvPr id="10" name="文本框 9"/>
          <p:cNvSpPr txBox="1"/>
          <p:nvPr/>
        </p:nvSpPr>
        <p:spPr>
          <a:xfrm>
            <a:off x="8346440" y="2105025"/>
            <a:ext cx="3867785" cy="175323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三、坚持高质量发展</a:t>
            </a:r>
          </a:p>
          <a:p>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sym typeface="+mn-ea"/>
              </a:rPr>
              <a:t>以推动高质量发展为主题，转变发展方式，优化经济结构，转换增长动力，实现经济质的有效提升和量的合理增长。</a:t>
            </a:r>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pic>
        <p:nvPicPr>
          <p:cNvPr id="3" name="图片 2"/>
          <p:cNvPicPr>
            <a:picLocks noChangeAspect="1"/>
          </p:cNvPicPr>
          <p:nvPr/>
        </p:nvPicPr>
        <p:blipFill>
          <a:blip r:embed="rId2"/>
          <a:stretch>
            <a:fillRect/>
          </a:stretch>
        </p:blipFill>
        <p:spPr>
          <a:xfrm>
            <a:off x="660455" y="1003300"/>
            <a:ext cx="10826750" cy="532447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7" name="文本框 66"/>
          <p:cNvSpPr txBox="1"/>
          <p:nvPr>
            <p:custDataLst>
              <p:tags r:id="rId1"/>
            </p:custDataLst>
          </p:nvPr>
        </p:nvSpPr>
        <p:spPr>
          <a:xfrm>
            <a:off x="604837" y="2270344"/>
            <a:ext cx="10982325" cy="1042035"/>
          </a:xfrm>
          <a:prstGeom prst="rect">
            <a:avLst/>
          </a:prstGeom>
          <a:noFill/>
        </p:spPr>
        <p:txBody>
          <a:bodyPr wrap="square">
            <a:noAutofit/>
          </a:bodyPr>
          <a:lstStyle/>
          <a:p>
            <a:pPr indent="0" algn="ctr" fontAlgn="auto">
              <a:lnSpc>
                <a:spcPct val="130000"/>
              </a:lnSpc>
            </a:pPr>
            <a:r>
              <a:rPr 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四、全面理解</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十五五</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时期经济社会发展的战略</a:t>
            </a:r>
          </a:p>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任务和重大举措</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文本占位符 3"/>
          <p:cNvSpPr>
            <a:spLocks noGrp="1"/>
          </p:cNvSpPr>
          <p:nvPr>
            <p:custDataLst>
              <p:tags r:id="rId1"/>
            </p:custDataLst>
          </p:nvPr>
        </p:nvSpPr>
        <p:spPr>
          <a:xfrm>
            <a:off x="462280" y="159829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01</a:t>
            </a:r>
          </a:p>
        </p:txBody>
      </p:sp>
      <p:sp>
        <p:nvSpPr>
          <p:cNvPr id="5" name="装饰  3"/>
          <p:cNvSpPr>
            <a:spLocks noGrp="1"/>
          </p:cNvSpPr>
          <p:nvPr>
            <p:custDataLst>
              <p:tags r:id="rId2"/>
            </p:custDataLst>
          </p:nvPr>
        </p:nvSpPr>
        <p:spPr>
          <a:xfrm>
            <a:off x="1243330" y="152209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6" name="文本占位符 5"/>
          <p:cNvSpPr>
            <a:spLocks noGrp="1"/>
          </p:cNvSpPr>
          <p:nvPr>
            <p:custDataLst>
              <p:tags r:id="rId3"/>
            </p:custDataLst>
          </p:nvPr>
        </p:nvSpPr>
        <p:spPr>
          <a:xfrm>
            <a:off x="1471930" y="144589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spc="-200">
                <a:solidFill>
                  <a:schemeClr val="tx1"/>
                </a:solidFill>
                <a:uFillTx/>
                <a:latin typeface="微软雅黑" panose="020B0503020204020204" pitchFamily="34" charset="-122"/>
                <a:ea typeface="微软雅黑" panose="020B0503020204020204" pitchFamily="34" charset="-122"/>
              </a:rPr>
              <a:t>关于建设现代化产业体系</a:t>
            </a:r>
          </a:p>
        </p:txBody>
      </p:sp>
      <p:sp>
        <p:nvSpPr>
          <p:cNvPr id="7" name="文本占位符 6"/>
          <p:cNvSpPr>
            <a:spLocks noGrp="1"/>
          </p:cNvSpPr>
          <p:nvPr>
            <p:custDataLst>
              <p:tags r:id="rId4"/>
            </p:custDataLst>
          </p:nvPr>
        </p:nvSpPr>
        <p:spPr>
          <a:xfrm>
            <a:off x="4386580" y="159829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02</a:t>
            </a:r>
          </a:p>
        </p:txBody>
      </p:sp>
      <p:sp>
        <p:nvSpPr>
          <p:cNvPr id="8" name="装饰  6"/>
          <p:cNvSpPr>
            <a:spLocks noGrp="1"/>
          </p:cNvSpPr>
          <p:nvPr>
            <p:custDataLst>
              <p:tags r:id="rId5"/>
            </p:custDataLst>
          </p:nvPr>
        </p:nvSpPr>
        <p:spPr>
          <a:xfrm>
            <a:off x="5167630" y="152209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9" name="文本占位符 8"/>
          <p:cNvSpPr>
            <a:spLocks noGrp="1"/>
          </p:cNvSpPr>
          <p:nvPr>
            <p:custDataLst>
              <p:tags r:id="rId6"/>
            </p:custDataLst>
          </p:nvPr>
        </p:nvSpPr>
        <p:spPr>
          <a:xfrm>
            <a:off x="5396230" y="144589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关于加快高水平科技自立自强</a:t>
            </a:r>
          </a:p>
        </p:txBody>
      </p:sp>
      <p:sp>
        <p:nvSpPr>
          <p:cNvPr id="10" name="文本占位符 9"/>
          <p:cNvSpPr>
            <a:spLocks noGrp="1"/>
          </p:cNvSpPr>
          <p:nvPr>
            <p:custDataLst>
              <p:tags r:id="rId7"/>
            </p:custDataLst>
          </p:nvPr>
        </p:nvSpPr>
        <p:spPr>
          <a:xfrm>
            <a:off x="8310880" y="159829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03</a:t>
            </a:r>
          </a:p>
        </p:txBody>
      </p:sp>
      <p:sp>
        <p:nvSpPr>
          <p:cNvPr id="11" name="装饰  9"/>
          <p:cNvSpPr>
            <a:spLocks noGrp="1"/>
          </p:cNvSpPr>
          <p:nvPr>
            <p:custDataLst>
              <p:tags r:id="rId8"/>
            </p:custDataLst>
          </p:nvPr>
        </p:nvSpPr>
        <p:spPr>
          <a:xfrm>
            <a:off x="9091930" y="152209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2" name="文本占位符 11"/>
          <p:cNvSpPr>
            <a:spLocks noGrp="1"/>
          </p:cNvSpPr>
          <p:nvPr>
            <p:custDataLst>
              <p:tags r:id="rId9"/>
            </p:custDataLst>
          </p:nvPr>
        </p:nvSpPr>
        <p:spPr>
          <a:xfrm>
            <a:off x="9320530" y="144589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关于建设强大国内市场</a:t>
            </a:r>
          </a:p>
        </p:txBody>
      </p:sp>
      <p:sp>
        <p:nvSpPr>
          <p:cNvPr id="13" name="文本占位符 12"/>
          <p:cNvSpPr>
            <a:spLocks noGrp="1"/>
          </p:cNvSpPr>
          <p:nvPr>
            <p:custDataLst>
              <p:tags r:id="rId10"/>
            </p:custDataLst>
          </p:nvPr>
        </p:nvSpPr>
        <p:spPr>
          <a:xfrm>
            <a:off x="462280" y="272351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04</a:t>
            </a:r>
          </a:p>
        </p:txBody>
      </p:sp>
      <p:sp>
        <p:nvSpPr>
          <p:cNvPr id="14" name="装饰  2"/>
          <p:cNvSpPr>
            <a:spLocks noGrp="1"/>
          </p:cNvSpPr>
          <p:nvPr>
            <p:custDataLst>
              <p:tags r:id="rId11"/>
            </p:custDataLst>
          </p:nvPr>
        </p:nvSpPr>
        <p:spPr>
          <a:xfrm>
            <a:off x="1243330" y="264731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5" name="文本占位符 14"/>
          <p:cNvSpPr>
            <a:spLocks noGrp="1"/>
          </p:cNvSpPr>
          <p:nvPr>
            <p:custDataLst>
              <p:tags r:id="rId12"/>
            </p:custDataLst>
          </p:nvPr>
        </p:nvSpPr>
        <p:spPr>
          <a:xfrm>
            <a:off x="1471930" y="257111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关于加快构建高水平社会主义市场经济体制</a:t>
            </a:r>
          </a:p>
        </p:txBody>
      </p:sp>
      <p:sp>
        <p:nvSpPr>
          <p:cNvPr id="16" name="文本占位符 15"/>
          <p:cNvSpPr>
            <a:spLocks noGrp="1"/>
          </p:cNvSpPr>
          <p:nvPr>
            <p:custDataLst>
              <p:tags r:id="rId13"/>
            </p:custDataLst>
          </p:nvPr>
        </p:nvSpPr>
        <p:spPr>
          <a:xfrm>
            <a:off x="4386580" y="272351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05</a:t>
            </a:r>
          </a:p>
        </p:txBody>
      </p:sp>
      <p:sp>
        <p:nvSpPr>
          <p:cNvPr id="17" name="装饰  5"/>
          <p:cNvSpPr>
            <a:spLocks noGrp="1"/>
          </p:cNvSpPr>
          <p:nvPr>
            <p:custDataLst>
              <p:tags r:id="rId14"/>
            </p:custDataLst>
          </p:nvPr>
        </p:nvSpPr>
        <p:spPr>
          <a:xfrm>
            <a:off x="5167630" y="264731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8" name="文本占位符 17"/>
          <p:cNvSpPr>
            <a:spLocks noGrp="1"/>
          </p:cNvSpPr>
          <p:nvPr>
            <p:custDataLst>
              <p:tags r:id="rId15"/>
            </p:custDataLst>
          </p:nvPr>
        </p:nvSpPr>
        <p:spPr>
          <a:xfrm>
            <a:off x="5396230" y="257111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spc="-200">
                <a:uFillTx/>
                <a:latin typeface="微软雅黑" panose="020B0503020204020204" pitchFamily="34" charset="-122"/>
                <a:ea typeface="微软雅黑" panose="020B0503020204020204" pitchFamily="34" charset="-122"/>
                <a:sym typeface="+mn-ea"/>
              </a:rPr>
              <a:t>关于扩大高水平对外开放</a:t>
            </a:r>
          </a:p>
        </p:txBody>
      </p:sp>
      <p:sp>
        <p:nvSpPr>
          <p:cNvPr id="19" name="文本占位符 18"/>
          <p:cNvSpPr>
            <a:spLocks noGrp="1"/>
          </p:cNvSpPr>
          <p:nvPr>
            <p:custDataLst>
              <p:tags r:id="rId16"/>
            </p:custDataLst>
          </p:nvPr>
        </p:nvSpPr>
        <p:spPr>
          <a:xfrm>
            <a:off x="8310880" y="272351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06</a:t>
            </a:r>
          </a:p>
        </p:txBody>
      </p:sp>
      <p:sp>
        <p:nvSpPr>
          <p:cNvPr id="20" name="装饰  8"/>
          <p:cNvSpPr>
            <a:spLocks noGrp="1"/>
          </p:cNvSpPr>
          <p:nvPr>
            <p:custDataLst>
              <p:tags r:id="rId17"/>
            </p:custDataLst>
          </p:nvPr>
        </p:nvSpPr>
        <p:spPr>
          <a:xfrm>
            <a:off x="9091930" y="264731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21" name="文本占位符 20"/>
          <p:cNvSpPr>
            <a:spLocks noGrp="1"/>
          </p:cNvSpPr>
          <p:nvPr>
            <p:custDataLst>
              <p:tags r:id="rId18"/>
            </p:custDataLst>
          </p:nvPr>
        </p:nvSpPr>
        <p:spPr>
          <a:xfrm>
            <a:off x="9320530" y="257111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spc="-200">
                <a:uFillTx/>
                <a:latin typeface="微软雅黑" panose="020B0503020204020204" pitchFamily="34" charset="-122"/>
                <a:ea typeface="微软雅黑" panose="020B0503020204020204" pitchFamily="34" charset="-122"/>
                <a:sym typeface="+mn-ea"/>
              </a:rPr>
              <a:t>关于加快农业农村现代化</a:t>
            </a:r>
          </a:p>
        </p:txBody>
      </p:sp>
      <p:sp>
        <p:nvSpPr>
          <p:cNvPr id="24" name="文本占位符 3"/>
          <p:cNvSpPr>
            <a:spLocks noGrp="1"/>
          </p:cNvSpPr>
          <p:nvPr>
            <p:custDataLst>
              <p:tags r:id="rId19"/>
            </p:custDataLst>
          </p:nvPr>
        </p:nvSpPr>
        <p:spPr>
          <a:xfrm>
            <a:off x="462280" y="384873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07</a:t>
            </a:r>
          </a:p>
        </p:txBody>
      </p:sp>
      <p:sp>
        <p:nvSpPr>
          <p:cNvPr id="25" name="装饰  3"/>
          <p:cNvSpPr>
            <a:spLocks noGrp="1"/>
          </p:cNvSpPr>
          <p:nvPr>
            <p:custDataLst>
              <p:tags r:id="rId20"/>
            </p:custDataLst>
          </p:nvPr>
        </p:nvSpPr>
        <p:spPr>
          <a:xfrm>
            <a:off x="1243330" y="377253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26" name="文本占位符 5"/>
          <p:cNvSpPr>
            <a:spLocks noGrp="1"/>
          </p:cNvSpPr>
          <p:nvPr>
            <p:custDataLst>
              <p:tags r:id="rId21"/>
            </p:custDataLst>
          </p:nvPr>
        </p:nvSpPr>
        <p:spPr>
          <a:xfrm>
            <a:off x="1471930" y="369633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关于促进区域协调发展</a:t>
            </a:r>
          </a:p>
        </p:txBody>
      </p:sp>
      <p:sp>
        <p:nvSpPr>
          <p:cNvPr id="27" name="文本占位符 6"/>
          <p:cNvSpPr>
            <a:spLocks noGrp="1"/>
          </p:cNvSpPr>
          <p:nvPr>
            <p:custDataLst>
              <p:tags r:id="rId22"/>
            </p:custDataLst>
          </p:nvPr>
        </p:nvSpPr>
        <p:spPr>
          <a:xfrm>
            <a:off x="4386580" y="384873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08</a:t>
            </a:r>
          </a:p>
        </p:txBody>
      </p:sp>
      <p:sp>
        <p:nvSpPr>
          <p:cNvPr id="28" name="装饰  6"/>
          <p:cNvSpPr>
            <a:spLocks noGrp="1"/>
          </p:cNvSpPr>
          <p:nvPr>
            <p:custDataLst>
              <p:tags r:id="rId23"/>
            </p:custDataLst>
          </p:nvPr>
        </p:nvSpPr>
        <p:spPr>
          <a:xfrm>
            <a:off x="5167630" y="377253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29" name="文本占位符 8"/>
          <p:cNvSpPr>
            <a:spLocks noGrp="1"/>
          </p:cNvSpPr>
          <p:nvPr>
            <p:custDataLst>
              <p:tags r:id="rId24"/>
            </p:custDataLst>
          </p:nvPr>
        </p:nvSpPr>
        <p:spPr>
          <a:xfrm>
            <a:off x="5396230" y="369633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关于繁荣发展社会主义文化</a:t>
            </a:r>
          </a:p>
        </p:txBody>
      </p:sp>
      <p:sp>
        <p:nvSpPr>
          <p:cNvPr id="30" name="文本占位符 9"/>
          <p:cNvSpPr>
            <a:spLocks noGrp="1"/>
          </p:cNvSpPr>
          <p:nvPr>
            <p:custDataLst>
              <p:tags r:id="rId25"/>
            </p:custDataLst>
          </p:nvPr>
        </p:nvSpPr>
        <p:spPr>
          <a:xfrm>
            <a:off x="8310880" y="384873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09</a:t>
            </a:r>
          </a:p>
        </p:txBody>
      </p:sp>
      <p:sp>
        <p:nvSpPr>
          <p:cNvPr id="31" name="装饰  9"/>
          <p:cNvSpPr>
            <a:spLocks noGrp="1"/>
          </p:cNvSpPr>
          <p:nvPr>
            <p:custDataLst>
              <p:tags r:id="rId26"/>
            </p:custDataLst>
          </p:nvPr>
        </p:nvSpPr>
        <p:spPr>
          <a:xfrm>
            <a:off x="9091930" y="377253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32" name="文本占位符 11"/>
          <p:cNvSpPr>
            <a:spLocks noGrp="1"/>
          </p:cNvSpPr>
          <p:nvPr>
            <p:custDataLst>
              <p:tags r:id="rId27"/>
            </p:custDataLst>
          </p:nvPr>
        </p:nvSpPr>
        <p:spPr>
          <a:xfrm>
            <a:off x="9320530" y="369633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关于加大保障和改善民生力度</a:t>
            </a:r>
          </a:p>
        </p:txBody>
      </p:sp>
      <p:sp>
        <p:nvSpPr>
          <p:cNvPr id="33" name="文本占位符 12"/>
          <p:cNvSpPr>
            <a:spLocks noGrp="1"/>
          </p:cNvSpPr>
          <p:nvPr>
            <p:custDataLst>
              <p:tags r:id="rId28"/>
            </p:custDataLst>
          </p:nvPr>
        </p:nvSpPr>
        <p:spPr>
          <a:xfrm>
            <a:off x="462280" y="4973955"/>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10</a:t>
            </a:r>
          </a:p>
        </p:txBody>
      </p:sp>
      <p:sp>
        <p:nvSpPr>
          <p:cNvPr id="34" name="装饰  2"/>
          <p:cNvSpPr>
            <a:spLocks noGrp="1"/>
          </p:cNvSpPr>
          <p:nvPr>
            <p:custDataLst>
              <p:tags r:id="rId29"/>
            </p:custDataLst>
          </p:nvPr>
        </p:nvSpPr>
        <p:spPr>
          <a:xfrm>
            <a:off x="1243330" y="4897755"/>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35" name="文本占位符 14"/>
          <p:cNvSpPr>
            <a:spLocks noGrp="1"/>
          </p:cNvSpPr>
          <p:nvPr>
            <p:custDataLst>
              <p:tags r:id="rId30"/>
            </p:custDataLst>
          </p:nvPr>
        </p:nvSpPr>
        <p:spPr>
          <a:xfrm>
            <a:off x="1471930" y="4821555"/>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关于加快经济社会发展全面绿色转型</a:t>
            </a:r>
          </a:p>
        </p:txBody>
      </p:sp>
      <p:sp>
        <p:nvSpPr>
          <p:cNvPr id="36" name="文本占位符 15"/>
          <p:cNvSpPr>
            <a:spLocks noGrp="1"/>
          </p:cNvSpPr>
          <p:nvPr>
            <p:custDataLst>
              <p:tags r:id="rId31"/>
            </p:custDataLst>
          </p:nvPr>
        </p:nvSpPr>
        <p:spPr>
          <a:xfrm>
            <a:off x="4386580" y="5038090"/>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11</a:t>
            </a:r>
          </a:p>
        </p:txBody>
      </p:sp>
      <p:sp>
        <p:nvSpPr>
          <p:cNvPr id="37" name="装饰  5"/>
          <p:cNvSpPr>
            <a:spLocks noGrp="1"/>
          </p:cNvSpPr>
          <p:nvPr>
            <p:custDataLst>
              <p:tags r:id="rId32"/>
            </p:custDataLst>
          </p:nvPr>
        </p:nvSpPr>
        <p:spPr>
          <a:xfrm>
            <a:off x="5167630" y="496189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38" name="文本占位符 17"/>
          <p:cNvSpPr>
            <a:spLocks noGrp="1"/>
          </p:cNvSpPr>
          <p:nvPr>
            <p:custDataLst>
              <p:tags r:id="rId33"/>
            </p:custDataLst>
          </p:nvPr>
        </p:nvSpPr>
        <p:spPr>
          <a:xfrm>
            <a:off x="5396230" y="4885690"/>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关于推进国家安全体系和能力现代化</a:t>
            </a:r>
          </a:p>
        </p:txBody>
      </p:sp>
      <p:sp>
        <p:nvSpPr>
          <p:cNvPr id="39" name="文本占位符 18"/>
          <p:cNvSpPr>
            <a:spLocks noGrp="1"/>
          </p:cNvSpPr>
          <p:nvPr>
            <p:custDataLst>
              <p:tags r:id="rId34"/>
            </p:custDataLst>
          </p:nvPr>
        </p:nvSpPr>
        <p:spPr>
          <a:xfrm>
            <a:off x="8310880" y="5038090"/>
            <a:ext cx="596900" cy="508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4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12</a:t>
            </a:r>
          </a:p>
        </p:txBody>
      </p:sp>
      <p:sp>
        <p:nvSpPr>
          <p:cNvPr id="40" name="装饰  8"/>
          <p:cNvSpPr>
            <a:spLocks noGrp="1"/>
          </p:cNvSpPr>
          <p:nvPr>
            <p:custDataLst>
              <p:tags r:id="rId35"/>
            </p:custDataLst>
          </p:nvPr>
        </p:nvSpPr>
        <p:spPr>
          <a:xfrm>
            <a:off x="9091930" y="4961890"/>
            <a:ext cx="25400" cy="762000"/>
          </a:xfrm>
          <a:custGeom>
            <a:avLst/>
            <a:gdLst>
              <a:gd name="connisteX0" fmla="*/ 0 w 25400"/>
              <a:gd name="connsiteY0" fmla="*/ 12700 h 762000"/>
              <a:gd name="connisteX1" fmla="*/ 12700 w 25400"/>
              <a:gd name="connsiteY1" fmla="*/ 0 h 762000"/>
              <a:gd name="connisteX2" fmla="*/ 12700 w 25400"/>
              <a:gd name="connsiteY2" fmla="*/ 0 h 762000"/>
              <a:gd name="connisteX3" fmla="*/ 25400 w 25400"/>
              <a:gd name="connsiteY3" fmla="*/ 12700 h 762000"/>
              <a:gd name="connisteX4" fmla="*/ 25400 w 25400"/>
              <a:gd name="connsiteY4" fmla="*/ 749300 h 762000"/>
              <a:gd name="connisteX5" fmla="*/ 12700 w 25400"/>
              <a:gd name="connsiteY5" fmla="*/ 762000 h 762000"/>
              <a:gd name="connisteX6" fmla="*/ 12700 w 25400"/>
              <a:gd name="connsiteY6" fmla="*/ 762000 h 762000"/>
              <a:gd name="connisteX7" fmla="*/ 0 w 25400"/>
              <a:gd name="connsiteY7" fmla="*/ 749300 h 762000"/>
              <a:gd name="connisteX8" fmla="*/ 0 w 25400"/>
              <a:gd name="connsiteY8" fmla="*/ 12700 h 762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25400" h="762000">
                <a:moveTo>
                  <a:pt x="0" y="12700"/>
                </a:moveTo>
                <a:cubicBezTo>
                  <a:pt x="0" y="5686"/>
                  <a:pt x="5686" y="0"/>
                  <a:pt x="12700" y="0"/>
                </a:cubicBezTo>
                <a:lnTo>
                  <a:pt x="12700" y="0"/>
                </a:lnTo>
                <a:cubicBezTo>
                  <a:pt x="19714" y="0"/>
                  <a:pt x="25400" y="5686"/>
                  <a:pt x="25400" y="12700"/>
                </a:cubicBezTo>
                <a:lnTo>
                  <a:pt x="25400" y="749300"/>
                </a:lnTo>
                <a:cubicBezTo>
                  <a:pt x="25400" y="756314"/>
                  <a:pt x="19714" y="762000"/>
                  <a:pt x="12700" y="762000"/>
                </a:cubicBezTo>
                <a:lnTo>
                  <a:pt x="12700" y="762000"/>
                </a:lnTo>
                <a:cubicBezTo>
                  <a:pt x="5686" y="762000"/>
                  <a:pt x="0" y="756314"/>
                  <a:pt x="0" y="749300"/>
                </a:cubicBezTo>
                <a:lnTo>
                  <a:pt x="0" y="12700"/>
                </a:lnTo>
                <a:close/>
              </a:path>
            </a:pathLst>
          </a:custGeom>
          <a:solidFill>
            <a:schemeClr val="accent1">
              <a:alpha val="50000"/>
            </a:schemeClr>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41" name="文本占位符 20"/>
          <p:cNvSpPr>
            <a:spLocks noGrp="1"/>
          </p:cNvSpPr>
          <p:nvPr>
            <p:custDataLst>
              <p:tags r:id="rId36"/>
            </p:custDataLst>
          </p:nvPr>
        </p:nvSpPr>
        <p:spPr>
          <a:xfrm>
            <a:off x="9320530" y="4885690"/>
            <a:ext cx="2324100" cy="914400"/>
          </a:xfrm>
          <a:prstGeom prst="rect">
            <a:avLst/>
          </a:prstGeom>
          <a:noFill/>
        </p:spPr>
        <p:txBody>
          <a:bodyPr vert="horz" wrap="square" lIns="0" tIns="0" rIns="0" bIns="0" rtlCol="0" anchor="ctr">
            <a:normAutofit/>
          </a:bodyPr>
          <a:lstStyle>
            <a:lvl1pPr marL="0" indent="0" algn="l" defTabSz="914400" rtl="0" eaLnBrk="1" latinLnBrk="0" hangingPunct="1">
              <a:lnSpc>
                <a:spcPct val="118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buClrTx/>
              <a:buSzTx/>
            </a:pPr>
            <a:r>
              <a:rPr lang="zh-CN" altLang="en-US" sz="1800">
                <a:latin typeface="微软雅黑" panose="020B0503020204020204" pitchFamily="34" charset="-122"/>
                <a:ea typeface="微软雅黑" panose="020B0503020204020204" pitchFamily="34" charset="-122"/>
                <a:sym typeface="+mn-ea"/>
              </a:rPr>
              <a:t>关于高质量推进国防和军队现代化</a:t>
            </a:r>
          </a:p>
        </p:txBody>
      </p:sp>
      <p:pic>
        <p:nvPicPr>
          <p:cNvPr id="42" name="图片 4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889000"/>
            <a:ext cx="10972800" cy="609600"/>
          </a:xfrm>
          <a:noFill/>
        </p:spPr>
        <p:txBody>
          <a:bodyPr lIns="0" tIns="0" rIns="0" bIns="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ea"/>
                <a:cs typeface="+mj-cs"/>
              </a:defRPr>
            </a:lvl1p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关于建设现代化产业体系</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装饰  1"/>
          <p:cNvSpPr>
            <a:spLocks noGrp="1"/>
          </p:cNvSpPr>
          <p:nvPr>
            <p:custDataLst>
              <p:tags r:id="rId2"/>
            </p:custDataLst>
          </p:nvPr>
        </p:nvSpPr>
        <p:spPr>
          <a:xfrm>
            <a:off x="2133600" y="1778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1" name="图片占位符 30" descr="b32c45db-c39a-11f0-a2df-a2640bc54b90"/>
          <p:cNvPicPr>
            <a:picLocks noChangeAspect="1"/>
          </p:cNvPicPr>
          <p:nvPr>
            <p:custDataLst>
              <p:tags r:id="rId3"/>
            </p:custDataLst>
          </p:nvPr>
        </p:nvPicPr>
        <p:blipFill>
          <a:blip r:embed="rId15"/>
          <a:srcRect l="16197" r="16197"/>
          <a:stretch>
            <a:fillRect/>
          </a:stretch>
        </p:blipFill>
        <p:spPr>
          <a:xfrm>
            <a:off x="609600" y="1778000"/>
            <a:ext cx="1524000" cy="2209800"/>
          </a:xfrm>
          <a:custGeom>
            <a:av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avLst>
            <a:gdLst>
              <a:gd name="connisteX0-1" fmla="*/ 0 w 1524000"/>
              <a:gd name="connsiteY0-2" fmla="*/ 203200 h 2209800"/>
              <a:gd name="connisteX1-3" fmla="*/ 203200 w 1524000"/>
              <a:gd name="connsiteY1-4" fmla="*/ 0 h 2209800"/>
              <a:gd name="connisteX2-5" fmla="*/ 1524000 w 1524000"/>
              <a:gd name="connsiteY2-6" fmla="*/ 0 h 2209800"/>
              <a:gd name="connisteX3-7" fmla="*/ 1524000 w 1524000"/>
              <a:gd name="connsiteY3-8" fmla="*/ 2209800 h 2209800"/>
              <a:gd name="connisteX4-9" fmla="*/ 203200 w 1524000"/>
              <a:gd name="connsiteY4-10" fmla="*/ 2209800 h 2209800"/>
              <a:gd name="connisteX5-11" fmla="*/ 0 w 1524000"/>
              <a:gd name="connsiteY5-12" fmla="*/ 2006600 h 2209800"/>
              <a:gd name="connisteX6-13" fmla="*/ 0 w 1524000"/>
              <a:gd name="connsiteY6-14"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pic>
      <p:sp>
        <p:nvSpPr>
          <p:cNvPr id="5" name="文本占位符 4"/>
          <p:cNvSpPr>
            <a:spLocks noGrp="1"/>
          </p:cNvSpPr>
          <p:nvPr>
            <p:custDataLst>
              <p:tags r:id="rId4"/>
            </p:custDataLst>
          </p:nvPr>
        </p:nvSpPr>
        <p:spPr>
          <a:xfrm>
            <a:off x="2438400" y="2670810"/>
            <a:ext cx="3200400" cy="406400"/>
          </a:xfrm>
          <a:noFill/>
        </p:spPr>
        <p:txBody>
          <a:bodyPr lIns="0" tIns="0" rIns="0" bIns="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优化提升传统产业</a:t>
            </a:r>
          </a:p>
        </p:txBody>
      </p:sp>
      <p:sp>
        <p:nvSpPr>
          <p:cNvPr id="7" name="装饰  5"/>
          <p:cNvSpPr>
            <a:spLocks noGrp="1"/>
          </p:cNvSpPr>
          <p:nvPr>
            <p:custDataLst>
              <p:tags r:id="rId5"/>
            </p:custDataLst>
          </p:nvPr>
        </p:nvSpPr>
        <p:spPr>
          <a:xfrm>
            <a:off x="7772400" y="1778000"/>
            <a:ext cx="3810000" cy="2209800"/>
          </a:xfrm>
          <a:custGeom>
            <a:avLst/>
            <a:gdLst>
              <a:gd name="connisteX0" fmla="*/ 0 w 3810000"/>
              <a:gd name="connsiteY0" fmla="*/ 0 h 2209800"/>
              <a:gd name="connisteX1" fmla="*/ 3606800 w 3810000"/>
              <a:gd name="connsiteY1" fmla="*/ 0 h 2209800"/>
              <a:gd name="connisteX2" fmla="*/ 3810000 w 3810000"/>
              <a:gd name="connsiteY2" fmla="*/ 203200 h 2209800"/>
              <a:gd name="connisteX3" fmla="*/ 3810000 w 3810000"/>
              <a:gd name="connsiteY3" fmla="*/ 2006600 h 2209800"/>
              <a:gd name="connisteX4" fmla="*/ 3606800 w 3810000"/>
              <a:gd name="connsiteY4" fmla="*/ 2209800 h 2209800"/>
              <a:gd name="connisteX5" fmla="*/ 0 w 3810000"/>
              <a:gd name="connsiteY5" fmla="*/ 2209800 h 2209800"/>
              <a:gd name="connisteX6" fmla="*/ 0 w 3810000"/>
              <a:gd name="connsiteY6"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0"/>
                </a:moveTo>
                <a:lnTo>
                  <a:pt x="3606800" y="0"/>
                </a:lnTo>
                <a:cubicBezTo>
                  <a:pt x="3719024" y="0"/>
                  <a:pt x="3810000" y="90976"/>
                  <a:pt x="3810000" y="203200"/>
                </a:cubicBezTo>
                <a:lnTo>
                  <a:pt x="3810000" y="2006600"/>
                </a:lnTo>
                <a:cubicBezTo>
                  <a:pt x="3810000" y="2118824"/>
                  <a:pt x="3719024" y="2209800"/>
                  <a:pt x="3606800" y="2209800"/>
                </a:cubicBezTo>
                <a:lnTo>
                  <a:pt x="0" y="2209800"/>
                </a:lnTo>
                <a:lnTo>
                  <a:pt x="0" y="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2" name="图片占位符 31" descr="default_6_img"/>
          <p:cNvPicPr>
            <a:picLocks noChangeAspect="1"/>
          </p:cNvPicPr>
          <p:nvPr>
            <p:custDataLst>
              <p:tags r:id="rId6"/>
            </p:custDataLst>
          </p:nvPr>
        </p:nvPicPr>
        <p:blipFill>
          <a:blip r:embed="rId16"/>
          <a:srcRect l="30603" r="30603"/>
          <a:stretch>
            <a:fillRect/>
          </a:stretch>
        </p:blipFill>
        <p:spPr>
          <a:xfrm>
            <a:off x="6248400" y="1778000"/>
            <a:ext cx="1524000" cy="2209800"/>
          </a:xfrm>
          <a:custGeom>
            <a:avLst>
              <a:gd name="connisteX0" fmla="*/ 0 w 1524000"/>
              <a:gd name="connsiteY0" fmla="*/ 203200 h 2209800"/>
              <a:gd name="connisteX1" fmla="*/ 203200 w 1524000"/>
              <a:gd name="connsiteY1" fmla="*/ 0 h 2209800"/>
              <a:gd name="connisteX2" fmla="*/ 1524000 w 1524000"/>
              <a:gd name="connsiteY2" fmla="*/ 0 h 2209800"/>
              <a:gd name="connisteX3" fmla="*/ 1524000 w 1524000"/>
              <a:gd name="connsiteY3" fmla="*/ 2209800 h 2209800"/>
              <a:gd name="connisteX4" fmla="*/ 203200 w 1524000"/>
              <a:gd name="connsiteY4" fmla="*/ 2209800 h 2209800"/>
              <a:gd name="connisteX5" fmla="*/ 0 w 1524000"/>
              <a:gd name="connsiteY5" fmla="*/ 2006600 h 2209800"/>
              <a:gd name="connisteX6" fmla="*/ 0 w 1524000"/>
              <a:gd name="connsiteY6" fmla="*/ 203200 h 2209800"/>
            </a:avLst>
            <a:gdLst>
              <a:gd name="connisteX0-1" fmla="*/ 0 w 1524000"/>
              <a:gd name="connsiteY0-2" fmla="*/ 203200 h 2209800"/>
              <a:gd name="connisteX1-3" fmla="*/ 203200 w 1524000"/>
              <a:gd name="connsiteY1-4" fmla="*/ 0 h 2209800"/>
              <a:gd name="connisteX2-5" fmla="*/ 1524000 w 1524000"/>
              <a:gd name="connsiteY2-6" fmla="*/ 0 h 2209800"/>
              <a:gd name="connisteX3-7" fmla="*/ 1524000 w 1524000"/>
              <a:gd name="connsiteY3-8" fmla="*/ 2209800 h 2209800"/>
              <a:gd name="connisteX4-9" fmla="*/ 203200 w 1524000"/>
              <a:gd name="connsiteY4-10" fmla="*/ 2209800 h 2209800"/>
              <a:gd name="connisteX5-11" fmla="*/ 0 w 1524000"/>
              <a:gd name="connsiteY5-12" fmla="*/ 2006600 h 2209800"/>
              <a:gd name="connisteX6-13" fmla="*/ 0 w 1524000"/>
              <a:gd name="connsiteY6-14"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 w="1524000" h="2209800">
                <a:moveTo>
                  <a:pt x="0" y="203200"/>
                </a:moveTo>
                <a:cubicBezTo>
                  <a:pt x="0" y="90976"/>
                  <a:pt x="90976" y="0"/>
                  <a:pt x="203200" y="0"/>
                </a:cubicBezTo>
                <a:lnTo>
                  <a:pt x="1524000" y="0"/>
                </a:lnTo>
                <a:lnTo>
                  <a:pt x="1524000" y="2209800"/>
                </a:lnTo>
                <a:lnTo>
                  <a:pt x="203200" y="2209800"/>
                </a:lnTo>
                <a:cubicBezTo>
                  <a:pt x="90976" y="2209800"/>
                  <a:pt x="0" y="2118824"/>
                  <a:pt x="0" y="2006600"/>
                </a:cubicBezTo>
                <a:lnTo>
                  <a:pt x="0" y="203200"/>
                </a:lnTo>
                <a:close/>
              </a:path>
            </a:pathLst>
          </a:custGeom>
          <a:solidFill>
            <a:srgbClr val="DDDDDD"/>
          </a:solidFill>
          <a:ln>
            <a:noFill/>
          </a:ln>
        </p:spPr>
      </p:pic>
      <p:sp>
        <p:nvSpPr>
          <p:cNvPr id="9" name="文本占位符 8"/>
          <p:cNvSpPr>
            <a:spLocks noGrp="1"/>
          </p:cNvSpPr>
          <p:nvPr>
            <p:custDataLst>
              <p:tags r:id="rId7"/>
            </p:custDataLst>
          </p:nvPr>
        </p:nvSpPr>
        <p:spPr>
          <a:xfrm>
            <a:off x="8077200" y="2451100"/>
            <a:ext cx="3200400" cy="406400"/>
          </a:xfrm>
          <a:noFill/>
        </p:spPr>
        <p:txBody>
          <a:bodyPr lIns="0" tIns="0" rIns="0" bIns="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700"/>
              <a:t>培育壮大新兴产业和未来产业</a:t>
            </a:r>
          </a:p>
        </p:txBody>
      </p:sp>
      <p:sp>
        <p:nvSpPr>
          <p:cNvPr id="11" name="装饰  9"/>
          <p:cNvSpPr>
            <a:spLocks noGrp="1"/>
          </p:cNvSpPr>
          <p:nvPr>
            <p:custDataLst>
              <p:tags r:id="rId8"/>
            </p:custDataLst>
          </p:nvPr>
        </p:nvSpPr>
        <p:spPr>
          <a:xfrm>
            <a:off x="609600" y="4292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3" name="图片占位符 32" descr="default_4_img"/>
          <p:cNvPicPr>
            <a:picLocks noChangeAspect="1"/>
          </p:cNvPicPr>
          <p:nvPr>
            <p:custDataLst>
              <p:tags r:id="rId9"/>
            </p:custDataLst>
          </p:nvPr>
        </p:nvPicPr>
        <p:blipFill>
          <a:blip r:embed="rId17"/>
          <a:srcRect l="30603" r="30603"/>
          <a:stretch>
            <a:fillRect/>
          </a:stretch>
        </p:blipFill>
        <p:spPr>
          <a:xfrm>
            <a:off x="4419600" y="4292600"/>
            <a:ext cx="1524000" cy="220980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13" name="文本占位符 12"/>
          <p:cNvSpPr>
            <a:spLocks noGrp="1"/>
          </p:cNvSpPr>
          <p:nvPr>
            <p:custDataLst>
              <p:tags r:id="rId10"/>
            </p:custDataLst>
          </p:nvPr>
        </p:nvSpPr>
        <p:spPr>
          <a:xfrm>
            <a:off x="914400" y="4965700"/>
            <a:ext cx="3200400" cy="406400"/>
          </a:xfrm>
          <a:noFill/>
        </p:spPr>
        <p:txBody>
          <a:bodyPr lIns="0" tIns="0" rIns="0" bIns="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促进服务业优质高效发展</a:t>
            </a:r>
          </a:p>
        </p:txBody>
      </p:sp>
      <p:sp>
        <p:nvSpPr>
          <p:cNvPr id="15" name="装饰  3"/>
          <p:cNvSpPr>
            <a:spLocks noGrp="1"/>
          </p:cNvSpPr>
          <p:nvPr>
            <p:custDataLst>
              <p:tags r:id="rId11"/>
            </p:custDataLst>
          </p:nvPr>
        </p:nvSpPr>
        <p:spPr>
          <a:xfrm>
            <a:off x="6248400" y="4292600"/>
            <a:ext cx="3810000" cy="220980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4" name="图片占位符 33" descr="default_1_img"/>
          <p:cNvPicPr>
            <a:picLocks noChangeAspect="1"/>
          </p:cNvPicPr>
          <p:nvPr>
            <p:custDataLst>
              <p:tags r:id="rId12"/>
            </p:custDataLst>
          </p:nvPr>
        </p:nvPicPr>
        <p:blipFill>
          <a:blip r:embed="rId18"/>
          <a:srcRect l="30603" r="30603"/>
          <a:stretch>
            <a:fillRect/>
          </a:stretch>
        </p:blipFill>
        <p:spPr>
          <a:xfrm>
            <a:off x="10058400" y="4292600"/>
            <a:ext cx="1524000" cy="220980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17" name="文本占位符 16"/>
          <p:cNvSpPr>
            <a:spLocks noGrp="1"/>
          </p:cNvSpPr>
          <p:nvPr>
            <p:custDataLst>
              <p:tags r:id="rId13"/>
            </p:custDataLst>
          </p:nvPr>
        </p:nvSpPr>
        <p:spPr>
          <a:xfrm>
            <a:off x="6553200" y="4965700"/>
            <a:ext cx="3200400" cy="406400"/>
          </a:xfrm>
          <a:noFill/>
        </p:spPr>
        <p:txBody>
          <a:bodyPr lIns="0" tIns="0" rIns="0" bIns="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构建现代化基础设施体系</a:t>
            </a:r>
          </a:p>
        </p:txBody>
      </p:sp>
      <p:pic>
        <p:nvPicPr>
          <p:cNvPr id="16" name="图片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4782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2.</a:t>
            </a:r>
            <a:r>
              <a:rPr lang="zh-CN" altLang="en-US">
                <a:latin typeface="微软雅黑" panose="020B0503020204020204" pitchFamily="34" charset="-122"/>
                <a:ea typeface="微软雅黑" panose="020B0503020204020204" pitchFamily="34" charset="-122"/>
              </a:rPr>
              <a:t>关于加快高水平科技自立自强</a:t>
            </a:r>
          </a:p>
        </p:txBody>
      </p:sp>
      <p:sp>
        <p:nvSpPr>
          <p:cNvPr id="3" name="文本占位符 2"/>
          <p:cNvSpPr>
            <a:spLocks noGrp="1"/>
          </p:cNvSpPr>
          <p:nvPr>
            <p:custDataLst>
              <p:tags r:id="rId2"/>
            </p:custDataLst>
          </p:nvPr>
        </p:nvSpPr>
        <p:spPr>
          <a:xfrm>
            <a:off x="622300" y="2540000"/>
            <a:ext cx="1193800" cy="1016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01</a:t>
            </a:r>
          </a:p>
        </p:txBody>
      </p:sp>
      <p:sp>
        <p:nvSpPr>
          <p:cNvPr id="5" name="文本占位符 3"/>
          <p:cNvSpPr>
            <a:spLocks noGrp="1"/>
          </p:cNvSpPr>
          <p:nvPr>
            <p:custDataLst>
              <p:tags r:id="rId3"/>
            </p:custDataLst>
          </p:nvPr>
        </p:nvSpPr>
        <p:spPr>
          <a:xfrm>
            <a:off x="2133600" y="2641600"/>
            <a:ext cx="3733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加强原始创新和关键核心技术攻关</a:t>
            </a:r>
          </a:p>
        </p:txBody>
      </p:sp>
      <p:sp>
        <p:nvSpPr>
          <p:cNvPr id="6" name="文本占位符 5"/>
          <p:cNvSpPr>
            <a:spLocks noGrp="1"/>
          </p:cNvSpPr>
          <p:nvPr>
            <p:custDataLst>
              <p:tags r:id="rId4"/>
            </p:custDataLst>
          </p:nvPr>
        </p:nvSpPr>
        <p:spPr>
          <a:xfrm>
            <a:off x="6337300" y="2540000"/>
            <a:ext cx="1193800" cy="1016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02</a:t>
            </a:r>
          </a:p>
        </p:txBody>
      </p:sp>
      <p:sp>
        <p:nvSpPr>
          <p:cNvPr id="7" name="文本占位符 6"/>
          <p:cNvSpPr>
            <a:spLocks noGrp="1"/>
          </p:cNvSpPr>
          <p:nvPr>
            <p:custDataLst>
              <p:tags r:id="rId5"/>
            </p:custDataLst>
          </p:nvPr>
        </p:nvSpPr>
        <p:spPr>
          <a:xfrm>
            <a:off x="7848600" y="2641600"/>
            <a:ext cx="3733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推动科技创新和产业创新深度融合</a:t>
            </a:r>
          </a:p>
        </p:txBody>
      </p:sp>
      <p:sp>
        <p:nvSpPr>
          <p:cNvPr id="9" name="文本占位符 8"/>
          <p:cNvSpPr>
            <a:spLocks noGrp="1"/>
          </p:cNvSpPr>
          <p:nvPr>
            <p:custDataLst>
              <p:tags r:id="rId6"/>
            </p:custDataLst>
          </p:nvPr>
        </p:nvSpPr>
        <p:spPr>
          <a:xfrm>
            <a:off x="622300" y="4216400"/>
            <a:ext cx="1193800" cy="1016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03</a:t>
            </a:r>
          </a:p>
        </p:txBody>
      </p:sp>
      <p:sp>
        <p:nvSpPr>
          <p:cNvPr id="10" name="文本占位符 9"/>
          <p:cNvSpPr>
            <a:spLocks noGrp="1"/>
          </p:cNvSpPr>
          <p:nvPr>
            <p:custDataLst>
              <p:tags r:id="rId7"/>
            </p:custDataLst>
          </p:nvPr>
        </p:nvSpPr>
        <p:spPr>
          <a:xfrm>
            <a:off x="2133600" y="4318000"/>
            <a:ext cx="3733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一体推进教育科技人才发展</a:t>
            </a:r>
          </a:p>
        </p:txBody>
      </p:sp>
      <p:sp>
        <p:nvSpPr>
          <p:cNvPr id="12" name="文本占位符 11"/>
          <p:cNvSpPr>
            <a:spLocks noGrp="1"/>
          </p:cNvSpPr>
          <p:nvPr>
            <p:custDataLst>
              <p:tags r:id="rId8"/>
            </p:custDataLst>
          </p:nvPr>
        </p:nvSpPr>
        <p:spPr>
          <a:xfrm>
            <a:off x="6337300" y="4216400"/>
            <a:ext cx="1193800" cy="1016000"/>
          </a:xfrm>
          <a:prstGeom prst="rect">
            <a:avLst/>
          </a:prstGeom>
          <a:noFill/>
        </p:spPr>
        <p:txBody>
          <a:bodyPr vert="horz" wrap="none" lIns="0" tIns="0" rIns="0" bIns="0" rtlCol="0" anchor="ctr">
            <a:noAutofit/>
          </a:bodyPr>
          <a:lstStyle>
            <a:lvl1pPr marL="0" indent="0" algn="ctr" defTabSz="914400" rtl="0" eaLnBrk="1" latinLnBrk="0" hangingPunct="1">
              <a:lnSpc>
                <a:spcPct val="109000"/>
              </a:lnSpc>
              <a:spcBef>
                <a:spcPct val="0"/>
              </a:spcBef>
              <a:spcAft>
                <a:spcPct val="0"/>
              </a:spcAft>
              <a:buFont typeface="Arial" panose="020B0604020202020204" pitchFamily="34" charset="0"/>
              <a:buNone/>
              <a:defRPr sz="8000" b="0" kern="1200" spc="0">
                <a:solidFill>
                  <a:schemeClr val="accent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04</a:t>
            </a:r>
          </a:p>
        </p:txBody>
      </p:sp>
      <p:sp>
        <p:nvSpPr>
          <p:cNvPr id="13" name="文本占位符 12"/>
          <p:cNvSpPr>
            <a:spLocks noGrp="1"/>
          </p:cNvSpPr>
          <p:nvPr>
            <p:custDataLst>
              <p:tags r:id="rId9"/>
            </p:custDataLst>
          </p:nvPr>
        </p:nvSpPr>
        <p:spPr>
          <a:xfrm>
            <a:off x="7848600" y="4318000"/>
            <a:ext cx="3733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深入推进数字中国建设</a:t>
            </a:r>
          </a:p>
        </p:txBody>
      </p:sp>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75680" y="1127760"/>
            <a:ext cx="5038725" cy="12192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3.</a:t>
            </a:r>
            <a:r>
              <a:rPr lang="zh-CN" altLang="en-US">
                <a:latin typeface="微软雅黑" panose="020B0503020204020204" pitchFamily="34" charset="-122"/>
                <a:ea typeface="微软雅黑" panose="020B0503020204020204" pitchFamily="34" charset="-122"/>
                <a:sym typeface="+mn-ea"/>
              </a:rPr>
              <a:t>关于建设强大国内市场</a:t>
            </a:r>
            <a:endParaRPr lang="en-US" altLang="zh-CN">
              <a:latin typeface="微软雅黑" panose="020B0503020204020204" pitchFamily="34" charset="-122"/>
              <a:ea typeface="微软雅黑" panose="020B0503020204020204" pitchFamily="34" charset="-122"/>
            </a:endParaRPr>
          </a:p>
        </p:txBody>
      </p:sp>
      <p:pic>
        <p:nvPicPr>
          <p:cNvPr id="16" name="内容占位符 15" descr="b14d231a-c39a-11f0-b7d3-72da89d263d1"/>
          <p:cNvPicPr>
            <a:picLocks noChangeAspect="1"/>
          </p:cNvPicPr>
          <p:nvPr>
            <p:custDataLst>
              <p:tags r:id="rId2"/>
            </p:custDataLst>
          </p:nvPr>
        </p:nvPicPr>
        <p:blipFill>
          <a:blip r:embed="rId10"/>
          <a:srcRect r="26154"/>
          <a:stretch>
            <a:fillRect/>
          </a:stretch>
        </p:blipFill>
        <p:spPr>
          <a:xfrm>
            <a:off x="396240" y="1402080"/>
            <a:ext cx="4553514" cy="4680000"/>
          </a:xfrm>
          <a:custGeom>
            <a:avLst>
              <a:gd name="connisteX0" fmla="*/ 0 w 5486400"/>
              <a:gd name="connsiteY0" fmla="*/ 203200 h 5638800"/>
              <a:gd name="connisteX1" fmla="*/ 203200 w 5486400"/>
              <a:gd name="connsiteY1" fmla="*/ 0 h 5638800"/>
              <a:gd name="connisteX2" fmla="*/ 5283200 w 5486400"/>
              <a:gd name="connsiteY2" fmla="*/ 0 h 5638800"/>
              <a:gd name="connisteX3" fmla="*/ 5486400 w 5486400"/>
              <a:gd name="connsiteY3" fmla="*/ 203200 h 5638800"/>
              <a:gd name="connisteX4" fmla="*/ 5486400 w 5486400"/>
              <a:gd name="connsiteY4" fmla="*/ 5435600 h 5638800"/>
              <a:gd name="connisteX5" fmla="*/ 5283200 w 5486400"/>
              <a:gd name="connsiteY5" fmla="*/ 5638800 h 5638800"/>
              <a:gd name="connisteX6" fmla="*/ 203200 w 5486400"/>
              <a:gd name="connsiteY6" fmla="*/ 5638800 h 5638800"/>
              <a:gd name="connisteX7" fmla="*/ 0 w 5486400"/>
              <a:gd name="connsiteY7" fmla="*/ 5435600 h 5638800"/>
              <a:gd name="connisteX8" fmla="*/ 0 w 5486400"/>
              <a:gd name="connsiteY8" fmla="*/ 203200 h 5638800"/>
            </a:avLst>
            <a:gdLst>
              <a:gd name="connisteX0-1" fmla="*/ 0 w 5486400"/>
              <a:gd name="connsiteY0-2" fmla="*/ 203200 h 5638800"/>
              <a:gd name="connisteX1-3" fmla="*/ 203200 w 5486400"/>
              <a:gd name="connsiteY1-4" fmla="*/ 0 h 5638800"/>
              <a:gd name="connisteX2-5" fmla="*/ 5283200 w 5486400"/>
              <a:gd name="connsiteY2-6" fmla="*/ 0 h 5638800"/>
              <a:gd name="connisteX3-7" fmla="*/ 5486400 w 5486400"/>
              <a:gd name="connsiteY3-8" fmla="*/ 203200 h 5638800"/>
              <a:gd name="connisteX4-9" fmla="*/ 5486400 w 5486400"/>
              <a:gd name="connsiteY4-10" fmla="*/ 5435600 h 5638800"/>
              <a:gd name="connisteX5-11" fmla="*/ 5283200 w 5486400"/>
              <a:gd name="connsiteY5-12" fmla="*/ 5638800 h 5638800"/>
              <a:gd name="connisteX6-13" fmla="*/ 203200 w 5486400"/>
              <a:gd name="connsiteY6-14" fmla="*/ 5638800 h 5638800"/>
              <a:gd name="connisteX7-15" fmla="*/ 0 w 5486400"/>
              <a:gd name="connsiteY7-16" fmla="*/ 5435600 h 5638800"/>
              <a:gd name="connisteX8-17" fmla="*/ 0 w 5486400"/>
              <a:gd name="connsiteY8-18" fmla="*/ 203200 h 563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5486400" h="5638800">
                <a:moveTo>
                  <a:pt x="0" y="203200"/>
                </a:moveTo>
                <a:cubicBezTo>
                  <a:pt x="0" y="90976"/>
                  <a:pt x="90976" y="0"/>
                  <a:pt x="203200" y="0"/>
                </a:cubicBezTo>
                <a:lnTo>
                  <a:pt x="5283200" y="0"/>
                </a:lnTo>
                <a:cubicBezTo>
                  <a:pt x="5395424" y="0"/>
                  <a:pt x="5486400" y="90976"/>
                  <a:pt x="5486400" y="203200"/>
                </a:cubicBezTo>
                <a:lnTo>
                  <a:pt x="5486400" y="5435600"/>
                </a:lnTo>
                <a:cubicBezTo>
                  <a:pt x="5486400" y="5547824"/>
                  <a:pt x="5395424" y="5638800"/>
                  <a:pt x="5283200" y="5638800"/>
                </a:cubicBezTo>
                <a:lnTo>
                  <a:pt x="203200" y="5638800"/>
                </a:lnTo>
                <a:cubicBezTo>
                  <a:pt x="90976" y="5638800"/>
                  <a:pt x="0" y="5547824"/>
                  <a:pt x="0" y="5435600"/>
                </a:cubicBezTo>
                <a:lnTo>
                  <a:pt x="0" y="203200"/>
                </a:lnTo>
                <a:close/>
              </a:path>
              <a:path w="5486400" h="5638800">
                <a:moveTo>
                  <a:pt x="0" y="203200"/>
                </a:moveTo>
                <a:cubicBezTo>
                  <a:pt x="0" y="90976"/>
                  <a:pt x="90976" y="0"/>
                  <a:pt x="203200" y="0"/>
                </a:cubicBezTo>
                <a:lnTo>
                  <a:pt x="5283200" y="0"/>
                </a:lnTo>
                <a:cubicBezTo>
                  <a:pt x="5395424" y="0"/>
                  <a:pt x="5486400" y="90976"/>
                  <a:pt x="5486400" y="203200"/>
                </a:cubicBezTo>
                <a:lnTo>
                  <a:pt x="5486400" y="5435600"/>
                </a:lnTo>
                <a:cubicBezTo>
                  <a:pt x="5486400" y="5547824"/>
                  <a:pt x="5395424" y="5638800"/>
                  <a:pt x="5283200" y="5638800"/>
                </a:cubicBezTo>
                <a:lnTo>
                  <a:pt x="203200" y="5638800"/>
                </a:lnTo>
                <a:cubicBezTo>
                  <a:pt x="90976" y="5638800"/>
                  <a:pt x="0" y="5547824"/>
                  <a:pt x="0" y="5435600"/>
                </a:cubicBezTo>
                <a:lnTo>
                  <a:pt x="0" y="203200"/>
                </a:lnTo>
                <a:close/>
              </a:path>
            </a:pathLst>
          </a:custGeom>
          <a:solidFill>
            <a:srgbClr val="DDDDDD"/>
          </a:solidFill>
          <a:ln>
            <a:noFill/>
          </a:ln>
        </p:spPr>
      </p:pic>
      <p:sp>
        <p:nvSpPr>
          <p:cNvPr id="3" name="装饰  2"/>
          <p:cNvSpPr>
            <a:spLocks noGrp="1"/>
          </p:cNvSpPr>
          <p:nvPr>
            <p:custDataLst>
              <p:tags r:id="rId3"/>
            </p:custDataLst>
          </p:nvPr>
        </p:nvSpPr>
        <p:spPr>
          <a:xfrm>
            <a:off x="6075680" y="25908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文本占位符 4"/>
          <p:cNvSpPr>
            <a:spLocks noGrp="1"/>
          </p:cNvSpPr>
          <p:nvPr>
            <p:custDataLst>
              <p:tags r:id="rId4"/>
            </p:custDataLst>
          </p:nvPr>
        </p:nvSpPr>
        <p:spPr>
          <a:xfrm>
            <a:off x="6228080" y="2750820"/>
            <a:ext cx="47244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大力提振消费</a:t>
            </a:r>
          </a:p>
        </p:txBody>
      </p:sp>
      <p:sp>
        <p:nvSpPr>
          <p:cNvPr id="7" name="装饰  5"/>
          <p:cNvSpPr>
            <a:spLocks noGrp="1"/>
          </p:cNvSpPr>
          <p:nvPr>
            <p:custDataLst>
              <p:tags r:id="rId5"/>
            </p:custDataLst>
          </p:nvPr>
        </p:nvSpPr>
        <p:spPr>
          <a:xfrm>
            <a:off x="6075680" y="40132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8" name="文本占位符 7"/>
          <p:cNvSpPr>
            <a:spLocks noGrp="1"/>
          </p:cNvSpPr>
          <p:nvPr>
            <p:custDataLst>
              <p:tags r:id="rId6"/>
            </p:custDataLst>
          </p:nvPr>
        </p:nvSpPr>
        <p:spPr>
          <a:xfrm>
            <a:off x="6228080" y="4173220"/>
            <a:ext cx="47244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扩大有效投资</a:t>
            </a:r>
          </a:p>
        </p:txBody>
      </p:sp>
      <p:sp>
        <p:nvSpPr>
          <p:cNvPr id="10" name="装饰  8"/>
          <p:cNvSpPr>
            <a:spLocks noGrp="1"/>
          </p:cNvSpPr>
          <p:nvPr>
            <p:custDataLst>
              <p:tags r:id="rId7"/>
            </p:custDataLst>
          </p:nvPr>
        </p:nvSpPr>
        <p:spPr>
          <a:xfrm>
            <a:off x="6075680" y="54356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1" name="文本占位符 10"/>
          <p:cNvSpPr>
            <a:spLocks noGrp="1"/>
          </p:cNvSpPr>
          <p:nvPr>
            <p:custDataLst>
              <p:tags r:id="rId8"/>
            </p:custDataLst>
          </p:nvPr>
        </p:nvSpPr>
        <p:spPr>
          <a:xfrm>
            <a:off x="6228080" y="5435600"/>
            <a:ext cx="47244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坚决破除阻碍全国统一大市场建设卡点堵点</a:t>
            </a:r>
          </a:p>
        </p:txBody>
      </p:sp>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92532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4.</a:t>
            </a:r>
            <a:r>
              <a:rPr lang="zh-CN" altLang="en-US">
                <a:latin typeface="微软雅黑" panose="020B0503020204020204" pitchFamily="34" charset="-122"/>
                <a:ea typeface="微软雅黑" panose="020B0503020204020204" pitchFamily="34" charset="-122"/>
                <a:sym typeface="+mn-ea"/>
              </a:rPr>
              <a:t>关于加快构建高水平社会主义市场经济体制</a:t>
            </a:r>
            <a:endParaRPr lang="en-US" altLang="zh-CN">
              <a:latin typeface="微软雅黑" panose="020B0503020204020204" pitchFamily="34" charset="-122"/>
              <a:ea typeface="微软雅黑" panose="020B0503020204020204" pitchFamily="34" charset="-122"/>
            </a:endParaRPr>
          </a:p>
        </p:txBody>
      </p:sp>
      <p:sp>
        <p:nvSpPr>
          <p:cNvPr id="3" name="装饰  2"/>
          <p:cNvSpPr>
            <a:spLocks noGrp="1"/>
          </p:cNvSpPr>
          <p:nvPr>
            <p:custDataLst>
              <p:tags r:id="rId2"/>
            </p:custDataLst>
          </p:nvPr>
        </p:nvSpPr>
        <p:spPr>
          <a:xfrm>
            <a:off x="609600" y="33528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文本占位符 4"/>
          <p:cNvSpPr>
            <a:spLocks noGrp="1"/>
          </p:cNvSpPr>
          <p:nvPr>
            <p:custDataLst>
              <p:tags r:id="rId3"/>
            </p:custDataLst>
          </p:nvPr>
        </p:nvSpPr>
        <p:spPr>
          <a:xfrm>
            <a:off x="762000" y="3352800"/>
            <a:ext cx="3098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充分激发各类经营主体活力</a:t>
            </a:r>
          </a:p>
        </p:txBody>
      </p:sp>
      <p:sp>
        <p:nvSpPr>
          <p:cNvPr id="7" name="装饰  5"/>
          <p:cNvSpPr>
            <a:spLocks noGrp="1"/>
          </p:cNvSpPr>
          <p:nvPr>
            <p:custDataLst>
              <p:tags r:id="rId4"/>
            </p:custDataLst>
          </p:nvPr>
        </p:nvSpPr>
        <p:spPr>
          <a:xfrm>
            <a:off x="4470400" y="33528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8" name="文本占位符 7"/>
          <p:cNvSpPr>
            <a:spLocks noGrp="1"/>
          </p:cNvSpPr>
          <p:nvPr>
            <p:custDataLst>
              <p:tags r:id="rId5"/>
            </p:custDataLst>
          </p:nvPr>
        </p:nvSpPr>
        <p:spPr>
          <a:xfrm>
            <a:off x="4622800" y="3352800"/>
            <a:ext cx="3098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700"/>
              <a:t>加快完善要素市场化配置体制机制</a:t>
            </a:r>
          </a:p>
        </p:txBody>
      </p:sp>
      <p:sp>
        <p:nvSpPr>
          <p:cNvPr id="10" name="装饰  8"/>
          <p:cNvSpPr>
            <a:spLocks noGrp="1"/>
          </p:cNvSpPr>
          <p:nvPr>
            <p:custDataLst>
              <p:tags r:id="rId6"/>
            </p:custDataLst>
          </p:nvPr>
        </p:nvSpPr>
        <p:spPr>
          <a:xfrm>
            <a:off x="8331200" y="3352800"/>
            <a:ext cx="50800" cy="812800"/>
          </a:xfrm>
          <a:custGeom>
            <a:avLst/>
            <a:gdLst>
              <a:gd name="connisteX0" fmla="*/ 0 w 50800"/>
              <a:gd name="connsiteY0" fmla="*/ 25400 h 812800"/>
              <a:gd name="connisteX1" fmla="*/ 25400 w 50800"/>
              <a:gd name="connsiteY1" fmla="*/ 0 h 812800"/>
              <a:gd name="connisteX2" fmla="*/ 25400 w 50800"/>
              <a:gd name="connsiteY2" fmla="*/ 0 h 812800"/>
              <a:gd name="connisteX3" fmla="*/ 50800 w 50800"/>
              <a:gd name="connsiteY3" fmla="*/ 25400 h 812800"/>
              <a:gd name="connisteX4" fmla="*/ 50800 w 50800"/>
              <a:gd name="connsiteY4" fmla="*/ 787400 h 812800"/>
              <a:gd name="connisteX5" fmla="*/ 25400 w 50800"/>
              <a:gd name="connsiteY5" fmla="*/ 812800 h 812800"/>
              <a:gd name="connisteX6" fmla="*/ 25400 w 50800"/>
              <a:gd name="connsiteY6" fmla="*/ 812800 h 812800"/>
              <a:gd name="connisteX7" fmla="*/ 0 w 50800"/>
              <a:gd name="connsiteY7" fmla="*/ 787400 h 812800"/>
              <a:gd name="connisteX8" fmla="*/ 0 w 50800"/>
              <a:gd name="connsiteY8" fmla="*/ 25400 h 812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812800">
                <a:moveTo>
                  <a:pt x="0" y="25400"/>
                </a:moveTo>
                <a:cubicBezTo>
                  <a:pt x="0" y="11372"/>
                  <a:pt x="11372" y="0"/>
                  <a:pt x="25400" y="0"/>
                </a:cubicBezTo>
                <a:lnTo>
                  <a:pt x="25400" y="0"/>
                </a:lnTo>
                <a:cubicBezTo>
                  <a:pt x="39428" y="0"/>
                  <a:pt x="50800" y="11372"/>
                  <a:pt x="50800" y="25400"/>
                </a:cubicBezTo>
                <a:lnTo>
                  <a:pt x="50800" y="787400"/>
                </a:lnTo>
                <a:cubicBezTo>
                  <a:pt x="50800" y="801428"/>
                  <a:pt x="39428" y="812800"/>
                  <a:pt x="25400" y="812800"/>
                </a:cubicBezTo>
                <a:lnTo>
                  <a:pt x="25400" y="812800"/>
                </a:lnTo>
                <a:cubicBezTo>
                  <a:pt x="11372" y="812800"/>
                  <a:pt x="0" y="801428"/>
                  <a:pt x="0" y="787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1" name="文本占位符 10"/>
          <p:cNvSpPr>
            <a:spLocks noGrp="1"/>
          </p:cNvSpPr>
          <p:nvPr>
            <p:custDataLst>
              <p:tags r:id="rId7"/>
            </p:custDataLst>
          </p:nvPr>
        </p:nvSpPr>
        <p:spPr>
          <a:xfrm>
            <a:off x="8483600" y="3352800"/>
            <a:ext cx="30988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提升宏观经济治理效能</a:t>
            </a:r>
          </a:p>
        </p:txBody>
      </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205740" y="-365760"/>
            <a:ext cx="12603480" cy="7360920"/>
          </a:xfrm>
          <a:prstGeom prst="rect">
            <a:avLst/>
          </a:prstGeom>
          <a:solidFill>
            <a:schemeClr val="accent1">
              <a:lumMod val="20000"/>
              <a:lumOff val="80000"/>
              <a:alpha val="43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2695190"/>
            <a:ext cx="12192000" cy="303004"/>
          </a:xfrm>
          <a:prstGeom prst="rect">
            <a:avLst/>
          </a:prstGeom>
          <a:gradFill>
            <a:gsLst>
              <a:gs pos="0">
                <a:schemeClr val="accent1">
                  <a:lumMod val="20000"/>
                  <a:lumOff val="80000"/>
                </a:schemeClr>
              </a:gs>
              <a:gs pos="100000">
                <a:schemeClr val="accent1">
                  <a:lumMod val="20000"/>
                  <a:lumOff val="80000"/>
                  <a:alpha val="0"/>
                </a:schemeClr>
              </a:gs>
            </a:gsLst>
            <a:lin ang="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0" y="0"/>
            <a:ext cx="12192000" cy="2784937"/>
          </a:xfrm>
          <a:prstGeom prst="rect">
            <a:avLst/>
          </a:prstGeom>
          <a:gradFill>
            <a:gsLst>
              <a:gs pos="0">
                <a:schemeClr val="accent1"/>
              </a:gs>
              <a:gs pos="53000">
                <a:schemeClr val="accent1">
                  <a:lumMod val="60000"/>
                  <a:lumOff val="40000"/>
                </a:schemeClr>
              </a:gs>
              <a:gs pos="100000">
                <a:schemeClr val="accent1">
                  <a:lumMod val="20000"/>
                  <a:lumOff val="80000"/>
                </a:schemeClr>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926270" y="3104929"/>
            <a:ext cx="3877878" cy="1015663"/>
          </a:xfrm>
          <a:prstGeom prst="rect">
            <a:avLst/>
          </a:prstGeom>
          <a:noFill/>
          <a:ln>
            <a:noFill/>
          </a:ln>
        </p:spPr>
        <p:txBody>
          <a:bodyPr vert="horz" wrap="square" lIns="91440" tIns="45720" rIns="91440" bIns="45720" rtlCol="0" anchor="t"/>
          <a:lstStyle/>
          <a:p>
            <a:pPr algn="l">
              <a:lnSpc>
                <a:spcPct val="100000"/>
              </a:lnSpc>
            </a:pPr>
            <a:r>
              <a:rPr kumimoji="1" lang="zh-CN" altLang="en-US" sz="6000" b="1" dirty="0" smtClean="0">
                <a:ln w="12700">
                  <a:noFill/>
                </a:ln>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OPPOSans H" panose="00020600040101010101" charset="-122"/>
              </a:rPr>
              <a:t>目录：</a:t>
            </a:r>
            <a:endParaRPr kumimoji="1" lang="zh-CN" altLang="en-US" sz="6000" b="1" dirty="0">
              <a:ln w="12700">
                <a:noFill/>
              </a:ln>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OPPOSans H" panose="00020600040101010101" charset="-122"/>
            </a:endParaRPr>
          </a:p>
        </p:txBody>
      </p:sp>
      <p:sp>
        <p:nvSpPr>
          <p:cNvPr id="20" name="文本框 19"/>
          <p:cNvSpPr txBox="1"/>
          <p:nvPr/>
        </p:nvSpPr>
        <p:spPr>
          <a:xfrm>
            <a:off x="566419" y="4120592"/>
            <a:ext cx="11171694" cy="4308872"/>
          </a:xfrm>
          <a:prstGeom prst="rect">
            <a:avLst/>
          </a:prstGeom>
        </p:spPr>
        <p:txBody>
          <a:bodyPr wrap="square">
            <a:spAutoFit/>
          </a:bodyPr>
          <a:lstStyle/>
          <a:p>
            <a:pPr indent="457200" defTabSz="266700" fontAlgn="auto">
              <a:lnSpc>
                <a:spcPct val="150000"/>
              </a:lnSpc>
              <a:spcAft>
                <a:spcPts val="800"/>
              </a:spcAft>
              <a:extLst>
                <a:ext uri="{35155182-B16C-46BC-9424-99874614C6A1}">
                  <wpsdc:indentchars xmlns:wpsdc="http://www.wps.cn/officeDocument/2017/drawingmlCustomData" xmlns="" val="200" checksum="59296752"/>
                </a:ext>
              </a:extLst>
            </a:pPr>
            <a:r>
              <a:rPr lang="zh-CN" altLang="en-US"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rPr>
              <a:t>一、党</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rPr>
              <a:t>的二十届四中全会</a:t>
            </a:r>
            <a:r>
              <a:rPr lang="zh-CN" altLang="en-US"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rPr>
              <a:t>精神</a:t>
            </a:r>
            <a:endParaRPr lang="en-US" altLang="zh-CN"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endParaRPr>
          </a:p>
          <a:p>
            <a:pPr indent="457200" defTabSz="266700" fontAlgn="auto">
              <a:lnSpc>
                <a:spcPct val="150000"/>
              </a:lnSpc>
              <a:spcAft>
                <a:spcPts val="800"/>
              </a:spcAft>
              <a:extLst>
                <a:ext uri="{35155182-B16C-46BC-9424-99874614C6A1}">
                  <wpsdc:indentchars xmlns:wpsdc="http://www.wps.cn/officeDocument/2017/drawingmlCustomData" xmlns="" val="200" checksum="59296752"/>
                </a:ext>
              </a:extLst>
            </a:pPr>
            <a:r>
              <a:rPr lang="zh-CN" altLang="en-US"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rPr>
              <a:t>二、西</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rPr>
              <a:t>勘院党委学习宣传贯彻党的党的二十届四中全会精神要求</a:t>
            </a:r>
          </a:p>
          <a:p>
            <a:pPr indent="457200" algn="just" defTabSz="266700" fontAlgn="auto">
              <a:lnSpc>
                <a:spcPct val="150000"/>
              </a:lnSpc>
              <a:spcAft>
                <a:spcPts val="800"/>
              </a:spcAft>
              <a:extLst>
                <a:ext uri="{35155182-B16C-46BC-9424-99874614C6A1}">
                  <wpsdc:indentchars xmlns:wpsdc="http://www.wps.cn/officeDocument/2017/drawingmlCustomData" xmlns="" val="200" checksum="59296752"/>
                </a:ext>
              </a:extLst>
            </a:pPr>
            <a:endParaRPr lang="en-US" altLang="zh-CN" sz="2800" b="1"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思源黑体 CN Regular" panose="020B0500000000000000" charset="-122"/>
            </a:endParaRPr>
          </a:p>
          <a:p>
            <a:pPr indent="457200" algn="just" defTabSz="266700" fontAlgn="auto">
              <a:lnSpc>
                <a:spcPct val="150000"/>
              </a:lnSpc>
              <a:spcAft>
                <a:spcPts val="800"/>
              </a:spcAft>
              <a:extLst>
                <a:ext uri="{35155182-B16C-46BC-9424-99874614C6A1}">
                  <wpsdc:indentchars xmlns:wpsdc="http://www.wps.cn/officeDocument/2017/drawingmlCustomData" xmlns="" val="200" checksum="59296752"/>
                </a:ext>
              </a:extLst>
            </a:pPr>
            <a:endParaRPr lang="zh-CN" altLang="en-US" dirty="0">
              <a:latin typeface="黑体" panose="02010609060101010101" pitchFamily="49" charset="-122"/>
              <a:ea typeface="黑体" panose="02010609060101010101" pitchFamily="49" charset="-122"/>
              <a:cs typeface="思源黑体 CN Regular" panose="020B0500000000000000" charset="-122"/>
            </a:endParaRPr>
          </a:p>
          <a:p>
            <a:pPr indent="457200" algn="just" defTabSz="266700" fontAlgn="auto">
              <a:lnSpc>
                <a:spcPct val="150000"/>
              </a:lnSpc>
              <a:spcAft>
                <a:spcPts val="800"/>
              </a:spcAft>
              <a:extLst>
                <a:ext uri="{35155182-B16C-46BC-9424-99874614C6A1}">
                  <wpsdc:indentchars xmlns:wpsdc="http://www.wps.cn/officeDocument/2017/drawingmlCustomData" xmlns="" val="200" checksum="59296752"/>
                </a:ext>
              </a:extLst>
            </a:pPr>
            <a:endParaRPr lang="zh-CN" altLang="en-US" dirty="0">
              <a:latin typeface="黑体" panose="02010609060101010101" pitchFamily="49" charset="-122"/>
              <a:ea typeface="黑体" panose="02010609060101010101" pitchFamily="49" charset="-122"/>
              <a:cs typeface="思源黑体 CN Regular" panose="020B0500000000000000" charset="-122"/>
            </a:endParaRPr>
          </a:p>
          <a:p>
            <a:pPr indent="457200" algn="just" defTabSz="266700" fontAlgn="auto">
              <a:lnSpc>
                <a:spcPct val="150000"/>
              </a:lnSpc>
              <a:spcAft>
                <a:spcPts val="800"/>
              </a:spcAft>
              <a:extLst>
                <a:ext uri="{35155182-B16C-46BC-9424-99874614C6A1}">
                  <wpsdc:indentchars xmlns:wpsdc="http://www.wps.cn/officeDocument/2017/drawingmlCustomData" xmlns="" val="200" checksum="59296752"/>
                </a:ext>
              </a:extLst>
            </a:pPr>
            <a:endParaRPr lang="zh-CN" altLang="en-US" dirty="0">
              <a:latin typeface="黑体" panose="02010609060101010101" pitchFamily="49" charset="-122"/>
              <a:ea typeface="黑体" panose="02010609060101010101" pitchFamily="49" charset="-122"/>
              <a:cs typeface="思源黑体 CN Regular" panose="020B0500000000000000" charset="-122"/>
            </a:endParaRPr>
          </a:p>
          <a:p>
            <a:pPr indent="457200" algn="just" defTabSz="266700" fontAlgn="auto">
              <a:lnSpc>
                <a:spcPct val="150000"/>
              </a:lnSpc>
              <a:spcAft>
                <a:spcPts val="800"/>
              </a:spcAft>
              <a:extLst>
                <a:ext uri="{35155182-B16C-46BC-9424-99874614C6A1}">
                  <wpsdc:indentchars xmlns:wpsdc="http://www.wps.cn/officeDocument/2017/drawingmlCustomData" xmlns="" val="200" checksum="59296752"/>
                </a:ext>
              </a:extLst>
            </a:pPr>
            <a:endParaRPr lang="zh-CN" altLang="en-US" dirty="0">
              <a:latin typeface="黑体" panose="02010609060101010101" pitchFamily="49" charset="-122"/>
              <a:ea typeface="黑体" panose="02010609060101010101" pitchFamily="49" charset="-122"/>
              <a:cs typeface="思源黑体 CN Regular" panose="020B0500000000000000" charset="-122"/>
            </a:endParaRPr>
          </a:p>
        </p:txBody>
      </p:sp>
      <p:grpSp>
        <p:nvGrpSpPr>
          <p:cNvPr id="10" name="组合 9"/>
          <p:cNvGrpSpPr/>
          <p:nvPr/>
        </p:nvGrpSpPr>
        <p:grpSpPr>
          <a:xfrm>
            <a:off x="286325" y="415815"/>
            <a:ext cx="5387703" cy="1769452"/>
            <a:chOff x="400594" y="666517"/>
            <a:chExt cx="5387703" cy="1769452"/>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94" y="1449243"/>
              <a:ext cx="2695694" cy="839898"/>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417" y="742248"/>
              <a:ext cx="3487880" cy="1241330"/>
            </a:xfrm>
            <a:prstGeom prst="rect">
              <a:avLst/>
            </a:prstGeom>
          </p:spPr>
        </p:pic>
        <p:pic>
          <p:nvPicPr>
            <p:cNvPr id="14" name="图片 1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594573">
              <a:off x="1749855" y="666517"/>
              <a:ext cx="1949162" cy="1769452"/>
            </a:xfrm>
            <a:prstGeom prst="rect">
              <a:avLst/>
            </a:prstGeom>
          </p:spPr>
        </p:pic>
      </p:gr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188" y="915280"/>
            <a:ext cx="2956566" cy="819914"/>
          </a:xfrm>
          <a:prstGeom prst="rect">
            <a:avLst/>
          </a:prstGeom>
        </p:spPr>
      </p:pic>
    </p:spTree>
    <p:extLst>
      <p:ext uri="{BB962C8B-B14F-4D97-AF65-F5344CB8AC3E}">
        <p14:creationId xmlns:p14="http://schemas.microsoft.com/office/powerpoint/2010/main" val="3961411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79324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solidFill>
                  <a:schemeClr val="tx1"/>
                </a:solidFill>
                <a:uFillTx/>
                <a:latin typeface="微软雅黑" panose="020B0503020204020204" pitchFamily="34" charset="-122"/>
                <a:ea typeface="微软雅黑" panose="020B0503020204020204" pitchFamily="34" charset="-122"/>
              </a:rPr>
              <a:t>5.</a:t>
            </a:r>
            <a:r>
              <a:rPr lang="zh-CN" altLang="en-US">
                <a:solidFill>
                  <a:schemeClr val="tx1"/>
                </a:solidFill>
                <a:uFillTx/>
                <a:latin typeface="微软雅黑" panose="020B0503020204020204" pitchFamily="34" charset="-122"/>
                <a:ea typeface="微软雅黑" panose="020B0503020204020204" pitchFamily="34" charset="-122"/>
                <a:sym typeface="+mn-ea"/>
              </a:rPr>
              <a:t>关于扩大高水平对外开放</a:t>
            </a:r>
          </a:p>
        </p:txBody>
      </p:sp>
      <p:sp>
        <p:nvSpPr>
          <p:cNvPr id="3" name="文本占位符 3"/>
          <p:cNvSpPr>
            <a:spLocks noGrp="1"/>
          </p:cNvSpPr>
          <p:nvPr>
            <p:custDataLst>
              <p:tags r:id="rId2"/>
            </p:custDataLst>
          </p:nvPr>
        </p:nvSpPr>
        <p:spPr>
          <a:xfrm>
            <a:off x="6096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积极扩大自主开放</a:t>
            </a:r>
          </a:p>
        </p:txBody>
      </p:sp>
      <p:sp>
        <p:nvSpPr>
          <p:cNvPr id="6" name="文本占位符 5"/>
          <p:cNvSpPr>
            <a:spLocks noGrp="1"/>
          </p:cNvSpPr>
          <p:nvPr>
            <p:custDataLst>
              <p:tags r:id="rId3"/>
            </p:custDataLst>
          </p:nvPr>
        </p:nvSpPr>
        <p:spPr>
          <a:xfrm>
            <a:off x="35052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推动贸易创新发展</a:t>
            </a:r>
          </a:p>
        </p:txBody>
      </p:sp>
      <p:sp>
        <p:nvSpPr>
          <p:cNvPr id="8" name="文本占位符 7"/>
          <p:cNvSpPr>
            <a:spLocks noGrp="1"/>
          </p:cNvSpPr>
          <p:nvPr>
            <p:custDataLst>
              <p:tags r:id="rId4"/>
            </p:custDataLst>
          </p:nvPr>
        </p:nvSpPr>
        <p:spPr>
          <a:xfrm>
            <a:off x="64008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拓展双向投资合作空间</a:t>
            </a:r>
          </a:p>
        </p:txBody>
      </p:sp>
      <p:sp>
        <p:nvSpPr>
          <p:cNvPr id="10" name="文本占位符 9"/>
          <p:cNvSpPr>
            <a:spLocks noGrp="1"/>
          </p:cNvSpPr>
          <p:nvPr>
            <p:custDataLst>
              <p:tags r:id="rId5"/>
            </p:custDataLst>
          </p:nvPr>
        </p:nvSpPr>
        <p:spPr>
          <a:xfrm>
            <a:off x="92964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高质量共建“一带一路”</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94361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6.</a:t>
            </a:r>
            <a:r>
              <a:rPr lang="zh-CN" altLang="en-US">
                <a:latin typeface="微软雅黑" panose="020B0503020204020204" pitchFamily="34" charset="-122"/>
                <a:ea typeface="微软雅黑" panose="020B0503020204020204" pitchFamily="34" charset="-122"/>
              </a:rPr>
              <a:t>关于加快农业农村现代化</a:t>
            </a:r>
          </a:p>
        </p:txBody>
      </p:sp>
      <p:pic>
        <p:nvPicPr>
          <p:cNvPr id="14" name="内容占位符 13" descr="b3050720-c39a-11f0-a606-1ea5446c7ac9"/>
          <p:cNvPicPr>
            <a:picLocks noChangeAspect="1"/>
          </p:cNvPicPr>
          <p:nvPr>
            <p:custDataLst>
              <p:tags r:id="rId2"/>
            </p:custDataLst>
          </p:nvPr>
        </p:nvPicPr>
        <p:blipFill>
          <a:blip r:embed="rId8"/>
          <a:srcRect l="12021" r="11042"/>
          <a:stretch>
            <a:fillRect/>
          </a:stretch>
        </p:blipFill>
        <p:spPr>
          <a:xfrm>
            <a:off x="6096000" y="1808480"/>
            <a:ext cx="5486400" cy="4724400"/>
          </a:xfrm>
          <a:custGeom>
            <a:avLst>
              <a:gd name="connisteX0" fmla="*/ 0 w 5486400"/>
              <a:gd name="connsiteY0" fmla="*/ 0 h 4724400"/>
              <a:gd name="connisteX1" fmla="*/ 5283200 w 5486400"/>
              <a:gd name="connsiteY1" fmla="*/ 0 h 4724400"/>
              <a:gd name="connisteX2" fmla="*/ 5486400 w 5486400"/>
              <a:gd name="connsiteY2" fmla="*/ 203200 h 4724400"/>
              <a:gd name="connisteX3" fmla="*/ 5486400 w 5486400"/>
              <a:gd name="connsiteY3" fmla="*/ 4521200 h 4724400"/>
              <a:gd name="connisteX4" fmla="*/ 5283200 w 5486400"/>
              <a:gd name="connsiteY4" fmla="*/ 4724400 h 4724400"/>
              <a:gd name="connisteX5" fmla="*/ 0 w 5486400"/>
              <a:gd name="connsiteY5" fmla="*/ 4724400 h 4724400"/>
              <a:gd name="connisteX6" fmla="*/ 0 w 5486400"/>
              <a:gd name="connsiteY6" fmla="*/ 0 h 4724400"/>
            </a:avLst>
            <a:gdLst>
              <a:gd name="connisteX0-1" fmla="*/ 0 w 5486400"/>
              <a:gd name="connsiteY0-2" fmla="*/ 0 h 4724400"/>
              <a:gd name="connisteX1-3" fmla="*/ 5283200 w 5486400"/>
              <a:gd name="connsiteY1-4" fmla="*/ 0 h 4724400"/>
              <a:gd name="connisteX2-5" fmla="*/ 5486400 w 5486400"/>
              <a:gd name="connsiteY2-6" fmla="*/ 203200 h 4724400"/>
              <a:gd name="connisteX3-7" fmla="*/ 5486400 w 5486400"/>
              <a:gd name="connsiteY3-8" fmla="*/ 4521200 h 4724400"/>
              <a:gd name="connisteX4-9" fmla="*/ 5283200 w 5486400"/>
              <a:gd name="connsiteY4-10" fmla="*/ 4724400 h 4724400"/>
              <a:gd name="connisteX5-11" fmla="*/ 0 w 5486400"/>
              <a:gd name="connsiteY5-12" fmla="*/ 4724400 h 4724400"/>
              <a:gd name="connisteX6-13" fmla="*/ 0 w 5486400"/>
              <a:gd name="connsiteY6-14" fmla="*/ 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5486400" h="4724400">
                <a:moveTo>
                  <a:pt x="0" y="0"/>
                </a:moveTo>
                <a:lnTo>
                  <a:pt x="5283200" y="0"/>
                </a:lnTo>
                <a:cubicBezTo>
                  <a:pt x="5395424" y="0"/>
                  <a:pt x="5486400" y="90976"/>
                  <a:pt x="5486400" y="203200"/>
                </a:cubicBezTo>
                <a:lnTo>
                  <a:pt x="5486400" y="4521200"/>
                </a:lnTo>
                <a:cubicBezTo>
                  <a:pt x="5486400" y="4633424"/>
                  <a:pt x="5395424" y="4724400"/>
                  <a:pt x="5283200" y="4724400"/>
                </a:cubicBezTo>
                <a:lnTo>
                  <a:pt x="0" y="4724400"/>
                </a:lnTo>
                <a:lnTo>
                  <a:pt x="0" y="0"/>
                </a:lnTo>
                <a:close/>
              </a:path>
              <a:path w="5486400" h="4724400">
                <a:moveTo>
                  <a:pt x="0" y="0"/>
                </a:moveTo>
                <a:lnTo>
                  <a:pt x="5283200" y="0"/>
                </a:lnTo>
                <a:cubicBezTo>
                  <a:pt x="5395424" y="0"/>
                  <a:pt x="5486400" y="90976"/>
                  <a:pt x="5486400" y="203200"/>
                </a:cubicBezTo>
                <a:lnTo>
                  <a:pt x="5486400" y="4521200"/>
                </a:lnTo>
                <a:cubicBezTo>
                  <a:pt x="5486400" y="4633424"/>
                  <a:pt x="5395424" y="4724400"/>
                  <a:pt x="5283200" y="4724400"/>
                </a:cubicBezTo>
                <a:lnTo>
                  <a:pt x="0" y="4724400"/>
                </a:lnTo>
                <a:lnTo>
                  <a:pt x="0" y="0"/>
                </a:lnTo>
                <a:close/>
              </a:path>
            </a:pathLst>
          </a:custGeom>
          <a:solidFill>
            <a:srgbClr val="DDDDDD"/>
          </a:solidFill>
          <a:ln>
            <a:noFill/>
          </a:ln>
        </p:spPr>
      </p:pic>
      <p:sp>
        <p:nvSpPr>
          <p:cNvPr id="3" name="装饰  2"/>
          <p:cNvSpPr>
            <a:spLocks noGrp="1"/>
          </p:cNvSpPr>
          <p:nvPr>
            <p:custDataLst>
              <p:tags r:id="rId3"/>
            </p:custDataLst>
          </p:nvPr>
        </p:nvSpPr>
        <p:spPr>
          <a:xfrm>
            <a:off x="609600" y="1808480"/>
            <a:ext cx="5486400" cy="4724400"/>
          </a:xfrm>
          <a:custGeom>
            <a:avLst/>
            <a:gdLst>
              <a:gd name="connisteX0" fmla="*/ 0 w 5486400"/>
              <a:gd name="connsiteY0" fmla="*/ 203200 h 4724400"/>
              <a:gd name="connisteX1" fmla="*/ 203200 w 5486400"/>
              <a:gd name="connsiteY1" fmla="*/ 0 h 4724400"/>
              <a:gd name="connisteX2" fmla="*/ 5486400 w 5486400"/>
              <a:gd name="connsiteY2" fmla="*/ 0 h 4724400"/>
              <a:gd name="connisteX3" fmla="*/ 5486400 w 5486400"/>
              <a:gd name="connsiteY3" fmla="*/ 4724400 h 4724400"/>
              <a:gd name="connisteX4" fmla="*/ 203200 w 5486400"/>
              <a:gd name="connsiteY4" fmla="*/ 4724400 h 4724400"/>
              <a:gd name="connisteX5" fmla="*/ 0 w 5486400"/>
              <a:gd name="connsiteY5" fmla="*/ 4521200 h 4724400"/>
              <a:gd name="connisteX6" fmla="*/ 0 w 5486400"/>
              <a:gd name="connsiteY6" fmla="*/ 203200 h 4724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5486400" h="4724400">
                <a:moveTo>
                  <a:pt x="0" y="203200"/>
                </a:moveTo>
                <a:cubicBezTo>
                  <a:pt x="0" y="90976"/>
                  <a:pt x="90976" y="0"/>
                  <a:pt x="203200" y="0"/>
                </a:cubicBezTo>
                <a:lnTo>
                  <a:pt x="5486400" y="0"/>
                </a:lnTo>
                <a:lnTo>
                  <a:pt x="5486400" y="4724400"/>
                </a:lnTo>
                <a:lnTo>
                  <a:pt x="203200" y="4724400"/>
                </a:lnTo>
                <a:cubicBezTo>
                  <a:pt x="90976" y="4724400"/>
                  <a:pt x="0" y="4633424"/>
                  <a:pt x="0" y="4521200"/>
                </a:cubicBezTo>
                <a:lnTo>
                  <a:pt x="0" y="2032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文本占位符 4"/>
          <p:cNvSpPr>
            <a:spLocks noGrp="1"/>
          </p:cNvSpPr>
          <p:nvPr>
            <p:custDataLst>
              <p:tags r:id="rId4"/>
            </p:custDataLst>
          </p:nvPr>
        </p:nvSpPr>
        <p:spPr>
          <a:xfrm>
            <a:off x="1066800" y="2265680"/>
            <a:ext cx="4572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rgbClr val="FFFFFF"/>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提升农业综合生产能力和质量效益</a:t>
            </a:r>
          </a:p>
        </p:txBody>
      </p:sp>
      <p:sp>
        <p:nvSpPr>
          <p:cNvPr id="7" name="文本占位符 6"/>
          <p:cNvSpPr>
            <a:spLocks noGrp="1"/>
          </p:cNvSpPr>
          <p:nvPr>
            <p:custDataLst>
              <p:tags r:id="rId5"/>
            </p:custDataLst>
          </p:nvPr>
        </p:nvSpPr>
        <p:spPr>
          <a:xfrm>
            <a:off x="1066800" y="3738880"/>
            <a:ext cx="4572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rgbClr val="FFFFFF"/>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推进宜居宜业和美乡村建设</a:t>
            </a:r>
          </a:p>
        </p:txBody>
      </p:sp>
      <p:sp>
        <p:nvSpPr>
          <p:cNvPr id="9" name="文本占位符 8"/>
          <p:cNvSpPr>
            <a:spLocks noGrp="1"/>
          </p:cNvSpPr>
          <p:nvPr>
            <p:custDataLst>
              <p:tags r:id="rId6"/>
            </p:custDataLst>
          </p:nvPr>
        </p:nvSpPr>
        <p:spPr>
          <a:xfrm>
            <a:off x="1066800" y="5212080"/>
            <a:ext cx="4572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rgbClr val="FFFFFF"/>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提高强农惠农富农政策效能</a:t>
            </a:r>
          </a:p>
        </p:txBody>
      </p:sp>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94996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7.</a:t>
            </a:r>
            <a:r>
              <a:rPr lang="zh-CN" altLang="en-US">
                <a:latin typeface="微软雅黑" panose="020B0503020204020204" pitchFamily="34" charset="-122"/>
                <a:ea typeface="微软雅黑" panose="020B0503020204020204" pitchFamily="34" charset="-122"/>
                <a:sym typeface="+mn-ea"/>
              </a:rPr>
              <a:t>关于促进区域协调发展</a:t>
            </a:r>
          </a:p>
          <a:p>
            <a:endParaRPr lang="en-US" altLang="zh-CN">
              <a:latin typeface="微软雅黑" panose="020B0503020204020204" pitchFamily="34" charset="-122"/>
              <a:ea typeface="微软雅黑" panose="020B0503020204020204" pitchFamily="34" charset="-122"/>
            </a:endParaRPr>
          </a:p>
        </p:txBody>
      </p:sp>
      <p:pic>
        <p:nvPicPr>
          <p:cNvPr id="22" name="内容占位符 21" descr="default_2_img"/>
          <p:cNvPicPr>
            <a:picLocks noChangeAspect="1"/>
          </p:cNvPicPr>
          <p:nvPr>
            <p:custDataLst>
              <p:tags r:id="rId2"/>
            </p:custDataLst>
          </p:nvPr>
        </p:nvPicPr>
        <p:blipFill>
          <a:blip r:embed="rId14"/>
          <a:srcRect t="30247" b="30247"/>
          <a:stretch>
            <a:fillRect/>
          </a:stretch>
        </p:blipFill>
        <p:spPr>
          <a:xfrm>
            <a:off x="609600" y="2072640"/>
            <a:ext cx="10972800" cy="2438400"/>
          </a:xfrm>
          <a:custGeom>
            <a:avLst>
              <a:gd name="connisteX0" fmla="*/ 0 w 10972800"/>
              <a:gd name="connsiteY0" fmla="*/ 203200 h 2438400"/>
              <a:gd name="connisteX1" fmla="*/ 203200 w 10972800"/>
              <a:gd name="connsiteY1" fmla="*/ 0 h 2438400"/>
              <a:gd name="connisteX2" fmla="*/ 10769600 w 10972800"/>
              <a:gd name="connsiteY2" fmla="*/ 0 h 2438400"/>
              <a:gd name="connisteX3" fmla="*/ 10972800 w 10972800"/>
              <a:gd name="connsiteY3" fmla="*/ 203200 h 2438400"/>
              <a:gd name="connisteX4" fmla="*/ 10972800 w 10972800"/>
              <a:gd name="connsiteY4" fmla="*/ 2235200 h 2438400"/>
              <a:gd name="connisteX5" fmla="*/ 10769600 w 10972800"/>
              <a:gd name="connsiteY5" fmla="*/ 2438400 h 2438400"/>
              <a:gd name="connisteX6" fmla="*/ 203200 w 10972800"/>
              <a:gd name="connsiteY6" fmla="*/ 2438400 h 2438400"/>
              <a:gd name="connisteX7" fmla="*/ 0 w 10972800"/>
              <a:gd name="connsiteY7" fmla="*/ 2235200 h 2438400"/>
              <a:gd name="connisteX8" fmla="*/ 0 w 10972800"/>
              <a:gd name="connsiteY8" fmla="*/ 203200 h 2438400"/>
            </a:avLst>
            <a:gdLst>
              <a:gd name="connisteX0-1" fmla="*/ 0 w 10972800"/>
              <a:gd name="connsiteY0-2" fmla="*/ 203200 h 2438400"/>
              <a:gd name="connisteX1-3" fmla="*/ 203200 w 10972800"/>
              <a:gd name="connsiteY1-4" fmla="*/ 0 h 2438400"/>
              <a:gd name="connisteX2-5" fmla="*/ 10769600 w 10972800"/>
              <a:gd name="connsiteY2-6" fmla="*/ 0 h 2438400"/>
              <a:gd name="connisteX3-7" fmla="*/ 10972800 w 10972800"/>
              <a:gd name="connsiteY3-8" fmla="*/ 203200 h 2438400"/>
              <a:gd name="connisteX4-9" fmla="*/ 10972800 w 10972800"/>
              <a:gd name="connsiteY4-10" fmla="*/ 2235200 h 2438400"/>
              <a:gd name="connisteX5-11" fmla="*/ 10769600 w 10972800"/>
              <a:gd name="connsiteY5-12" fmla="*/ 2438400 h 2438400"/>
              <a:gd name="connisteX6-13" fmla="*/ 203200 w 10972800"/>
              <a:gd name="connsiteY6-14" fmla="*/ 2438400 h 2438400"/>
              <a:gd name="connisteX7-15" fmla="*/ 0 w 10972800"/>
              <a:gd name="connsiteY7-16" fmla="*/ 2235200 h 2438400"/>
              <a:gd name="connisteX8-17" fmla="*/ 0 w 10972800"/>
              <a:gd name="connsiteY8-18" fmla="*/ 203200 h 24384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10972800" h="2438400">
                <a:moveTo>
                  <a:pt x="0" y="203200"/>
                </a:moveTo>
                <a:cubicBezTo>
                  <a:pt x="0" y="90976"/>
                  <a:pt x="90976" y="0"/>
                  <a:pt x="203200" y="0"/>
                </a:cubicBezTo>
                <a:lnTo>
                  <a:pt x="10769600" y="0"/>
                </a:lnTo>
                <a:cubicBezTo>
                  <a:pt x="10881824" y="0"/>
                  <a:pt x="10972800" y="90976"/>
                  <a:pt x="10972800" y="203200"/>
                </a:cubicBezTo>
                <a:lnTo>
                  <a:pt x="10972800" y="2235200"/>
                </a:lnTo>
                <a:cubicBezTo>
                  <a:pt x="10972800" y="2347424"/>
                  <a:pt x="10881824" y="2438400"/>
                  <a:pt x="10769600" y="2438400"/>
                </a:cubicBezTo>
                <a:lnTo>
                  <a:pt x="203200" y="2438400"/>
                </a:lnTo>
                <a:cubicBezTo>
                  <a:pt x="90976" y="2438400"/>
                  <a:pt x="0" y="2347424"/>
                  <a:pt x="0" y="2235200"/>
                </a:cubicBezTo>
                <a:lnTo>
                  <a:pt x="0" y="203200"/>
                </a:lnTo>
                <a:close/>
              </a:path>
              <a:path w="10972800" h="2438400">
                <a:moveTo>
                  <a:pt x="0" y="203200"/>
                </a:moveTo>
                <a:cubicBezTo>
                  <a:pt x="0" y="90976"/>
                  <a:pt x="90976" y="0"/>
                  <a:pt x="203200" y="0"/>
                </a:cubicBezTo>
                <a:lnTo>
                  <a:pt x="10769600" y="0"/>
                </a:lnTo>
                <a:cubicBezTo>
                  <a:pt x="10881824" y="0"/>
                  <a:pt x="10972800" y="90976"/>
                  <a:pt x="10972800" y="203200"/>
                </a:cubicBezTo>
                <a:lnTo>
                  <a:pt x="10972800" y="2235200"/>
                </a:lnTo>
                <a:cubicBezTo>
                  <a:pt x="10972800" y="2347424"/>
                  <a:pt x="10881824" y="2438400"/>
                  <a:pt x="10769600" y="2438400"/>
                </a:cubicBezTo>
                <a:lnTo>
                  <a:pt x="203200" y="2438400"/>
                </a:lnTo>
                <a:cubicBezTo>
                  <a:pt x="90976" y="2438400"/>
                  <a:pt x="0" y="2347424"/>
                  <a:pt x="0" y="2235200"/>
                </a:cubicBezTo>
                <a:lnTo>
                  <a:pt x="0" y="203200"/>
                </a:lnTo>
                <a:close/>
              </a:path>
            </a:pathLst>
          </a:custGeom>
          <a:solidFill>
            <a:srgbClr val="DDDDDD"/>
          </a:solidFill>
          <a:ln>
            <a:noFill/>
          </a:ln>
        </p:spPr>
      </p:pic>
      <p:sp>
        <p:nvSpPr>
          <p:cNvPr id="3" name="装饰  2"/>
          <p:cNvSpPr>
            <a:spLocks noGrp="1"/>
          </p:cNvSpPr>
          <p:nvPr>
            <p:custDataLst>
              <p:tags r:id="rId3"/>
            </p:custDataLst>
          </p:nvPr>
        </p:nvSpPr>
        <p:spPr>
          <a:xfrm>
            <a:off x="609600" y="4843780"/>
            <a:ext cx="50800" cy="1080000"/>
          </a:xfrm>
          <a:custGeom>
            <a:avLst/>
            <a:gdLst>
              <a:gd name="connisteX0" fmla="*/ 0 w 50800"/>
              <a:gd name="connsiteY0" fmla="*/ 25400 h 1828800"/>
              <a:gd name="connisteX1" fmla="*/ 25400 w 50800"/>
              <a:gd name="connsiteY1" fmla="*/ 0 h 1828800"/>
              <a:gd name="connisteX2" fmla="*/ 25400 w 50800"/>
              <a:gd name="connsiteY2" fmla="*/ 0 h 1828800"/>
              <a:gd name="connisteX3" fmla="*/ 50800 w 50800"/>
              <a:gd name="connsiteY3" fmla="*/ 25400 h 1828800"/>
              <a:gd name="connisteX4" fmla="*/ 50800 w 50800"/>
              <a:gd name="connsiteY4" fmla="*/ 1803400 h 1828800"/>
              <a:gd name="connisteX5" fmla="*/ 25400 w 50800"/>
              <a:gd name="connsiteY5" fmla="*/ 1828800 h 1828800"/>
              <a:gd name="connisteX6" fmla="*/ 25400 w 50800"/>
              <a:gd name="connsiteY6" fmla="*/ 1828800 h 1828800"/>
              <a:gd name="connisteX7" fmla="*/ 0 w 50800"/>
              <a:gd name="connsiteY7" fmla="*/ 1803400 h 1828800"/>
              <a:gd name="connisteX8" fmla="*/ 0 w 50800"/>
              <a:gd name="connsiteY8" fmla="*/ 2540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828800">
                <a:moveTo>
                  <a:pt x="0" y="25400"/>
                </a:moveTo>
                <a:cubicBezTo>
                  <a:pt x="0" y="11372"/>
                  <a:pt x="11372" y="0"/>
                  <a:pt x="25400" y="0"/>
                </a:cubicBezTo>
                <a:lnTo>
                  <a:pt x="25400" y="0"/>
                </a:lnTo>
                <a:cubicBezTo>
                  <a:pt x="39428" y="0"/>
                  <a:pt x="50800" y="11372"/>
                  <a:pt x="50800" y="25400"/>
                </a:cubicBezTo>
                <a:lnTo>
                  <a:pt x="50800" y="1803400"/>
                </a:lnTo>
                <a:cubicBezTo>
                  <a:pt x="50800" y="1817428"/>
                  <a:pt x="39428" y="1828800"/>
                  <a:pt x="25400" y="1828800"/>
                </a:cubicBezTo>
                <a:lnTo>
                  <a:pt x="25400" y="1828800"/>
                </a:lnTo>
                <a:cubicBezTo>
                  <a:pt x="11372" y="1828800"/>
                  <a:pt x="0" y="1817428"/>
                  <a:pt x="0" y="1803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文本占位符 4"/>
          <p:cNvSpPr>
            <a:spLocks noGrp="1"/>
          </p:cNvSpPr>
          <p:nvPr>
            <p:custDataLst>
              <p:tags r:id="rId4"/>
            </p:custDataLst>
          </p:nvPr>
        </p:nvSpPr>
        <p:spPr>
          <a:xfrm>
            <a:off x="762000" y="5095240"/>
            <a:ext cx="1676400" cy="8128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增强区域发展协调性</a:t>
            </a:r>
          </a:p>
        </p:txBody>
      </p:sp>
      <p:sp>
        <p:nvSpPr>
          <p:cNvPr id="7" name="装饰  5"/>
          <p:cNvSpPr>
            <a:spLocks noGrp="1"/>
          </p:cNvSpPr>
          <p:nvPr>
            <p:custDataLst>
              <p:tags r:id="rId5"/>
            </p:custDataLst>
          </p:nvPr>
        </p:nvSpPr>
        <p:spPr>
          <a:xfrm>
            <a:off x="2895600" y="4843780"/>
            <a:ext cx="50800" cy="1080000"/>
          </a:xfrm>
          <a:custGeom>
            <a:avLst/>
            <a:gdLst>
              <a:gd name="connisteX0" fmla="*/ 0 w 50800"/>
              <a:gd name="connsiteY0" fmla="*/ 25400 h 1828800"/>
              <a:gd name="connisteX1" fmla="*/ 25400 w 50800"/>
              <a:gd name="connsiteY1" fmla="*/ 0 h 1828800"/>
              <a:gd name="connisteX2" fmla="*/ 25400 w 50800"/>
              <a:gd name="connsiteY2" fmla="*/ 0 h 1828800"/>
              <a:gd name="connisteX3" fmla="*/ 50800 w 50800"/>
              <a:gd name="connsiteY3" fmla="*/ 25400 h 1828800"/>
              <a:gd name="connisteX4" fmla="*/ 50800 w 50800"/>
              <a:gd name="connsiteY4" fmla="*/ 1803400 h 1828800"/>
              <a:gd name="connisteX5" fmla="*/ 25400 w 50800"/>
              <a:gd name="connsiteY5" fmla="*/ 1828800 h 1828800"/>
              <a:gd name="connisteX6" fmla="*/ 25400 w 50800"/>
              <a:gd name="connsiteY6" fmla="*/ 1828800 h 1828800"/>
              <a:gd name="connisteX7" fmla="*/ 0 w 50800"/>
              <a:gd name="connsiteY7" fmla="*/ 1803400 h 1828800"/>
              <a:gd name="connisteX8" fmla="*/ 0 w 50800"/>
              <a:gd name="connsiteY8" fmla="*/ 2540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828800">
                <a:moveTo>
                  <a:pt x="0" y="25400"/>
                </a:moveTo>
                <a:cubicBezTo>
                  <a:pt x="0" y="11372"/>
                  <a:pt x="11372" y="0"/>
                  <a:pt x="25400" y="0"/>
                </a:cubicBezTo>
                <a:lnTo>
                  <a:pt x="25400" y="0"/>
                </a:lnTo>
                <a:cubicBezTo>
                  <a:pt x="39428" y="0"/>
                  <a:pt x="50800" y="11372"/>
                  <a:pt x="50800" y="25400"/>
                </a:cubicBezTo>
                <a:lnTo>
                  <a:pt x="50800" y="1803400"/>
                </a:lnTo>
                <a:cubicBezTo>
                  <a:pt x="50800" y="1817428"/>
                  <a:pt x="39428" y="1828800"/>
                  <a:pt x="25400" y="1828800"/>
                </a:cubicBezTo>
                <a:lnTo>
                  <a:pt x="25400" y="1828800"/>
                </a:lnTo>
                <a:cubicBezTo>
                  <a:pt x="11372" y="1828800"/>
                  <a:pt x="0" y="1817428"/>
                  <a:pt x="0" y="1803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8" name="文本占位符 7"/>
          <p:cNvSpPr>
            <a:spLocks noGrp="1"/>
          </p:cNvSpPr>
          <p:nvPr>
            <p:custDataLst>
              <p:tags r:id="rId6"/>
            </p:custDataLst>
          </p:nvPr>
        </p:nvSpPr>
        <p:spPr>
          <a:xfrm>
            <a:off x="3048000" y="5095240"/>
            <a:ext cx="1676400" cy="8128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促进区域联动发展</a:t>
            </a:r>
          </a:p>
        </p:txBody>
      </p:sp>
      <p:sp>
        <p:nvSpPr>
          <p:cNvPr id="10" name="装饰  8"/>
          <p:cNvSpPr>
            <a:spLocks noGrp="1"/>
          </p:cNvSpPr>
          <p:nvPr>
            <p:custDataLst>
              <p:tags r:id="rId7"/>
            </p:custDataLst>
          </p:nvPr>
        </p:nvSpPr>
        <p:spPr>
          <a:xfrm>
            <a:off x="5181600" y="4843780"/>
            <a:ext cx="50800" cy="1080000"/>
          </a:xfrm>
          <a:custGeom>
            <a:avLst/>
            <a:gdLst>
              <a:gd name="connisteX0" fmla="*/ 0 w 50800"/>
              <a:gd name="connsiteY0" fmla="*/ 25400 h 1828800"/>
              <a:gd name="connisteX1" fmla="*/ 25400 w 50800"/>
              <a:gd name="connsiteY1" fmla="*/ 0 h 1828800"/>
              <a:gd name="connisteX2" fmla="*/ 25400 w 50800"/>
              <a:gd name="connsiteY2" fmla="*/ 0 h 1828800"/>
              <a:gd name="connisteX3" fmla="*/ 50800 w 50800"/>
              <a:gd name="connsiteY3" fmla="*/ 25400 h 1828800"/>
              <a:gd name="connisteX4" fmla="*/ 50800 w 50800"/>
              <a:gd name="connsiteY4" fmla="*/ 1803400 h 1828800"/>
              <a:gd name="connisteX5" fmla="*/ 25400 w 50800"/>
              <a:gd name="connsiteY5" fmla="*/ 1828800 h 1828800"/>
              <a:gd name="connisteX6" fmla="*/ 25400 w 50800"/>
              <a:gd name="connsiteY6" fmla="*/ 1828800 h 1828800"/>
              <a:gd name="connisteX7" fmla="*/ 0 w 50800"/>
              <a:gd name="connsiteY7" fmla="*/ 1803400 h 1828800"/>
              <a:gd name="connisteX8" fmla="*/ 0 w 50800"/>
              <a:gd name="connsiteY8" fmla="*/ 2540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828800">
                <a:moveTo>
                  <a:pt x="0" y="25400"/>
                </a:moveTo>
                <a:cubicBezTo>
                  <a:pt x="0" y="11372"/>
                  <a:pt x="11372" y="0"/>
                  <a:pt x="25400" y="0"/>
                </a:cubicBezTo>
                <a:lnTo>
                  <a:pt x="25400" y="0"/>
                </a:lnTo>
                <a:cubicBezTo>
                  <a:pt x="39428" y="0"/>
                  <a:pt x="50800" y="11372"/>
                  <a:pt x="50800" y="25400"/>
                </a:cubicBezTo>
                <a:lnTo>
                  <a:pt x="50800" y="1803400"/>
                </a:lnTo>
                <a:cubicBezTo>
                  <a:pt x="50800" y="1817428"/>
                  <a:pt x="39428" y="1828800"/>
                  <a:pt x="25400" y="1828800"/>
                </a:cubicBezTo>
                <a:lnTo>
                  <a:pt x="25400" y="1828800"/>
                </a:lnTo>
                <a:cubicBezTo>
                  <a:pt x="11372" y="1828800"/>
                  <a:pt x="0" y="1817428"/>
                  <a:pt x="0" y="1803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1" name="文本占位符 10"/>
          <p:cNvSpPr>
            <a:spLocks noGrp="1"/>
          </p:cNvSpPr>
          <p:nvPr>
            <p:custDataLst>
              <p:tags r:id="rId8"/>
            </p:custDataLst>
          </p:nvPr>
        </p:nvSpPr>
        <p:spPr>
          <a:xfrm>
            <a:off x="5334000" y="5095240"/>
            <a:ext cx="1676400" cy="8128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优化国土空间发展格局</a:t>
            </a:r>
          </a:p>
        </p:txBody>
      </p:sp>
      <p:sp>
        <p:nvSpPr>
          <p:cNvPr id="13" name="装饰  1"/>
          <p:cNvSpPr>
            <a:spLocks noGrp="1"/>
          </p:cNvSpPr>
          <p:nvPr>
            <p:custDataLst>
              <p:tags r:id="rId9"/>
            </p:custDataLst>
          </p:nvPr>
        </p:nvSpPr>
        <p:spPr>
          <a:xfrm>
            <a:off x="7467600" y="4843780"/>
            <a:ext cx="50800" cy="1080000"/>
          </a:xfrm>
          <a:custGeom>
            <a:avLst/>
            <a:gdLst>
              <a:gd name="connisteX0" fmla="*/ 0 w 50800"/>
              <a:gd name="connsiteY0" fmla="*/ 25400 h 1828800"/>
              <a:gd name="connisteX1" fmla="*/ 25400 w 50800"/>
              <a:gd name="connsiteY1" fmla="*/ 0 h 1828800"/>
              <a:gd name="connisteX2" fmla="*/ 25400 w 50800"/>
              <a:gd name="connsiteY2" fmla="*/ 0 h 1828800"/>
              <a:gd name="connisteX3" fmla="*/ 50800 w 50800"/>
              <a:gd name="connsiteY3" fmla="*/ 25400 h 1828800"/>
              <a:gd name="connisteX4" fmla="*/ 50800 w 50800"/>
              <a:gd name="connsiteY4" fmla="*/ 1803400 h 1828800"/>
              <a:gd name="connisteX5" fmla="*/ 25400 w 50800"/>
              <a:gd name="connsiteY5" fmla="*/ 1828800 h 1828800"/>
              <a:gd name="connisteX6" fmla="*/ 25400 w 50800"/>
              <a:gd name="connsiteY6" fmla="*/ 1828800 h 1828800"/>
              <a:gd name="connisteX7" fmla="*/ 0 w 50800"/>
              <a:gd name="connsiteY7" fmla="*/ 1803400 h 1828800"/>
              <a:gd name="connisteX8" fmla="*/ 0 w 50800"/>
              <a:gd name="connsiteY8" fmla="*/ 2540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828800">
                <a:moveTo>
                  <a:pt x="0" y="25400"/>
                </a:moveTo>
                <a:cubicBezTo>
                  <a:pt x="0" y="11372"/>
                  <a:pt x="11372" y="0"/>
                  <a:pt x="25400" y="0"/>
                </a:cubicBezTo>
                <a:lnTo>
                  <a:pt x="25400" y="0"/>
                </a:lnTo>
                <a:cubicBezTo>
                  <a:pt x="39428" y="0"/>
                  <a:pt x="50800" y="11372"/>
                  <a:pt x="50800" y="25400"/>
                </a:cubicBezTo>
                <a:lnTo>
                  <a:pt x="50800" y="1803400"/>
                </a:lnTo>
                <a:cubicBezTo>
                  <a:pt x="50800" y="1817428"/>
                  <a:pt x="39428" y="1828800"/>
                  <a:pt x="25400" y="1828800"/>
                </a:cubicBezTo>
                <a:lnTo>
                  <a:pt x="25400" y="1828800"/>
                </a:lnTo>
                <a:cubicBezTo>
                  <a:pt x="11372" y="1828800"/>
                  <a:pt x="0" y="1817428"/>
                  <a:pt x="0" y="1803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4" name="文本占位符 13"/>
          <p:cNvSpPr>
            <a:spLocks noGrp="1"/>
          </p:cNvSpPr>
          <p:nvPr>
            <p:custDataLst>
              <p:tags r:id="rId10"/>
            </p:custDataLst>
          </p:nvPr>
        </p:nvSpPr>
        <p:spPr>
          <a:xfrm>
            <a:off x="7620000" y="4958080"/>
            <a:ext cx="1676400" cy="8128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深入推进以人为本的新型城镇化</a:t>
            </a:r>
          </a:p>
        </p:txBody>
      </p:sp>
      <p:sp>
        <p:nvSpPr>
          <p:cNvPr id="16" name="装饰  4"/>
          <p:cNvSpPr>
            <a:spLocks noGrp="1"/>
          </p:cNvSpPr>
          <p:nvPr>
            <p:custDataLst>
              <p:tags r:id="rId11"/>
            </p:custDataLst>
          </p:nvPr>
        </p:nvSpPr>
        <p:spPr>
          <a:xfrm>
            <a:off x="9753600" y="4843780"/>
            <a:ext cx="50800" cy="1080000"/>
          </a:xfrm>
          <a:custGeom>
            <a:avLst/>
            <a:gdLst>
              <a:gd name="connisteX0" fmla="*/ 0 w 50800"/>
              <a:gd name="connsiteY0" fmla="*/ 25400 h 1828800"/>
              <a:gd name="connisteX1" fmla="*/ 25400 w 50800"/>
              <a:gd name="connsiteY1" fmla="*/ 0 h 1828800"/>
              <a:gd name="connisteX2" fmla="*/ 25400 w 50800"/>
              <a:gd name="connsiteY2" fmla="*/ 0 h 1828800"/>
              <a:gd name="connisteX3" fmla="*/ 50800 w 50800"/>
              <a:gd name="connsiteY3" fmla="*/ 25400 h 1828800"/>
              <a:gd name="connisteX4" fmla="*/ 50800 w 50800"/>
              <a:gd name="connsiteY4" fmla="*/ 1803400 h 1828800"/>
              <a:gd name="connisteX5" fmla="*/ 25400 w 50800"/>
              <a:gd name="connsiteY5" fmla="*/ 1828800 h 1828800"/>
              <a:gd name="connisteX6" fmla="*/ 25400 w 50800"/>
              <a:gd name="connsiteY6" fmla="*/ 1828800 h 1828800"/>
              <a:gd name="connisteX7" fmla="*/ 0 w 50800"/>
              <a:gd name="connsiteY7" fmla="*/ 1803400 h 1828800"/>
              <a:gd name="connisteX8" fmla="*/ 0 w 50800"/>
              <a:gd name="connsiteY8" fmla="*/ 2540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0800" h="1828800">
                <a:moveTo>
                  <a:pt x="0" y="25400"/>
                </a:moveTo>
                <a:cubicBezTo>
                  <a:pt x="0" y="11372"/>
                  <a:pt x="11372" y="0"/>
                  <a:pt x="25400" y="0"/>
                </a:cubicBezTo>
                <a:lnTo>
                  <a:pt x="25400" y="0"/>
                </a:lnTo>
                <a:cubicBezTo>
                  <a:pt x="39428" y="0"/>
                  <a:pt x="50800" y="11372"/>
                  <a:pt x="50800" y="25400"/>
                </a:cubicBezTo>
                <a:lnTo>
                  <a:pt x="50800" y="1803400"/>
                </a:lnTo>
                <a:cubicBezTo>
                  <a:pt x="50800" y="1817428"/>
                  <a:pt x="39428" y="1828800"/>
                  <a:pt x="25400" y="1828800"/>
                </a:cubicBezTo>
                <a:lnTo>
                  <a:pt x="25400" y="1828800"/>
                </a:lnTo>
                <a:cubicBezTo>
                  <a:pt x="11372" y="1828800"/>
                  <a:pt x="0" y="1817428"/>
                  <a:pt x="0" y="1803400"/>
                </a:cubicBezTo>
                <a:lnTo>
                  <a:pt x="0" y="254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7" name="文本占位符 16"/>
          <p:cNvSpPr>
            <a:spLocks noGrp="1"/>
          </p:cNvSpPr>
          <p:nvPr>
            <p:custDataLst>
              <p:tags r:id="rId12"/>
            </p:custDataLst>
          </p:nvPr>
        </p:nvSpPr>
        <p:spPr>
          <a:xfrm>
            <a:off x="9906000" y="5095240"/>
            <a:ext cx="1676400" cy="8128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t>加强海洋开发利用保护</a:t>
            </a:r>
          </a:p>
        </p:txBody>
      </p:sp>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02108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8.</a:t>
            </a:r>
            <a:r>
              <a:rPr lang="zh-CN" altLang="en-US">
                <a:latin typeface="微软雅黑" panose="020B0503020204020204" pitchFamily="34" charset="-122"/>
                <a:ea typeface="微软雅黑" panose="020B0503020204020204" pitchFamily="34" charset="-122"/>
              </a:rPr>
              <a:t>关于繁荣发展社会主义文化</a:t>
            </a:r>
          </a:p>
        </p:txBody>
      </p:sp>
      <p:sp>
        <p:nvSpPr>
          <p:cNvPr id="3" name="装饰  1"/>
          <p:cNvSpPr>
            <a:spLocks noGrp="1"/>
          </p:cNvSpPr>
          <p:nvPr>
            <p:custDataLst>
              <p:tags r:id="rId2"/>
            </p:custDataLst>
          </p:nvPr>
        </p:nvSpPr>
        <p:spPr>
          <a:xfrm>
            <a:off x="609600" y="186944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1" name="图片占位符 30" descr="b116eb9a-c39a-11f0-ade5-c6dbd1684707"/>
          <p:cNvPicPr>
            <a:picLocks noChangeAspect="1"/>
          </p:cNvPicPr>
          <p:nvPr>
            <p:custDataLst>
              <p:tags r:id="rId3"/>
            </p:custDataLst>
          </p:nvPr>
        </p:nvPicPr>
        <p:blipFill>
          <a:blip r:embed="rId15"/>
          <a:srcRect l="15288" r="15647"/>
          <a:stretch>
            <a:fillRect/>
          </a:stretch>
        </p:blipFill>
        <p:spPr>
          <a:xfrm>
            <a:off x="914400" y="2364740"/>
            <a:ext cx="1219200" cy="1219200"/>
          </a:xfrm>
          <a:custGeom>
            <a:av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avLst>
            <a:gdLst>
              <a:gd name="connisteX0-1" fmla="*/ 0 w 1219200"/>
              <a:gd name="connsiteY0-2" fmla="*/ 609600 h 1219200"/>
              <a:gd name="connisteX1-3" fmla="*/ 609600 w 1219200"/>
              <a:gd name="connsiteY1-4" fmla="*/ 0 h 1219200"/>
              <a:gd name="connisteX2-5" fmla="*/ 609600 w 1219200"/>
              <a:gd name="connsiteY2-6" fmla="*/ 0 h 1219200"/>
              <a:gd name="connisteX3-7" fmla="*/ 1219200 w 1219200"/>
              <a:gd name="connsiteY3-8" fmla="*/ 609600 h 1219200"/>
              <a:gd name="connisteX4-9" fmla="*/ 1219200 w 1219200"/>
              <a:gd name="connsiteY4-10" fmla="*/ 609600 h 1219200"/>
              <a:gd name="connisteX5-11" fmla="*/ 609600 w 1219200"/>
              <a:gd name="connsiteY5-12" fmla="*/ 1219200 h 1219200"/>
              <a:gd name="connisteX6-13" fmla="*/ 609600 w 1219200"/>
              <a:gd name="connsiteY6-14" fmla="*/ 1219200 h 1219200"/>
              <a:gd name="connisteX7-15" fmla="*/ 0 w 1219200"/>
              <a:gd name="connsiteY7-16" fmla="*/ 609600 h 1219200"/>
              <a:gd name="connisteX8-17" fmla="*/ 0 w 1219200"/>
              <a:gd name="connsiteY8-1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pic>
      <p:sp>
        <p:nvSpPr>
          <p:cNvPr id="5" name="文本占位符 4"/>
          <p:cNvSpPr>
            <a:spLocks noGrp="1"/>
          </p:cNvSpPr>
          <p:nvPr>
            <p:custDataLst>
              <p:tags r:id="rId4"/>
            </p:custDataLst>
          </p:nvPr>
        </p:nvSpPr>
        <p:spPr>
          <a:xfrm>
            <a:off x="2387600" y="2739390"/>
            <a:ext cx="3251200" cy="406400"/>
          </a:xfrm>
          <a:prstGeom prst="rect">
            <a:avLst/>
          </a:prstGeom>
          <a:noFill/>
        </p:spPr>
        <p:txBody>
          <a:bodyPr vert="horz" wrap="square" lIns="0" tIns="0" rIns="0" bIns="0" rtlCol="0" anchor="ctr">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弘扬和践行社会主义核心价值观</a:t>
            </a:r>
          </a:p>
        </p:txBody>
      </p:sp>
      <p:sp>
        <p:nvSpPr>
          <p:cNvPr id="7" name="装饰  5"/>
          <p:cNvSpPr>
            <a:spLocks noGrp="1"/>
          </p:cNvSpPr>
          <p:nvPr>
            <p:custDataLst>
              <p:tags r:id="rId5"/>
            </p:custDataLst>
          </p:nvPr>
        </p:nvSpPr>
        <p:spPr>
          <a:xfrm>
            <a:off x="6248400" y="186944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2" name="图片占位符 31" descr="b116ec60-c39a-11f0-ade5-c6dbd1684707"/>
          <p:cNvPicPr>
            <a:picLocks noChangeAspect="1"/>
          </p:cNvPicPr>
          <p:nvPr>
            <p:custDataLst>
              <p:tags r:id="rId6"/>
            </p:custDataLst>
          </p:nvPr>
        </p:nvPicPr>
        <p:blipFill>
          <a:blip r:embed="rId16"/>
          <a:srcRect r="30935"/>
          <a:stretch>
            <a:fillRect/>
          </a:stretch>
        </p:blipFill>
        <p:spPr>
          <a:xfrm>
            <a:off x="6553200" y="2364740"/>
            <a:ext cx="1219200" cy="1219200"/>
          </a:xfrm>
          <a:custGeom>
            <a:av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avLst>
            <a:gdLst>
              <a:gd name="connisteX0-1" fmla="*/ 0 w 1219200"/>
              <a:gd name="connsiteY0-2" fmla="*/ 609600 h 1219200"/>
              <a:gd name="connisteX1-3" fmla="*/ 609600 w 1219200"/>
              <a:gd name="connsiteY1-4" fmla="*/ 0 h 1219200"/>
              <a:gd name="connisteX2-5" fmla="*/ 609600 w 1219200"/>
              <a:gd name="connsiteY2-6" fmla="*/ 0 h 1219200"/>
              <a:gd name="connisteX3-7" fmla="*/ 1219200 w 1219200"/>
              <a:gd name="connsiteY3-8" fmla="*/ 609600 h 1219200"/>
              <a:gd name="connisteX4-9" fmla="*/ 1219200 w 1219200"/>
              <a:gd name="connsiteY4-10" fmla="*/ 609600 h 1219200"/>
              <a:gd name="connisteX5-11" fmla="*/ 609600 w 1219200"/>
              <a:gd name="connsiteY5-12" fmla="*/ 1219200 h 1219200"/>
              <a:gd name="connisteX6-13" fmla="*/ 609600 w 1219200"/>
              <a:gd name="connsiteY6-14" fmla="*/ 1219200 h 1219200"/>
              <a:gd name="connisteX7-15" fmla="*/ 0 w 1219200"/>
              <a:gd name="connsiteY7-16" fmla="*/ 609600 h 1219200"/>
              <a:gd name="connisteX8-17" fmla="*/ 0 w 1219200"/>
              <a:gd name="connsiteY8-1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pic>
      <p:sp>
        <p:nvSpPr>
          <p:cNvPr id="9" name="文本占位符 8"/>
          <p:cNvSpPr>
            <a:spLocks noGrp="1"/>
          </p:cNvSpPr>
          <p:nvPr>
            <p:custDataLst>
              <p:tags r:id="rId7"/>
            </p:custDataLst>
          </p:nvPr>
        </p:nvSpPr>
        <p:spPr>
          <a:xfrm>
            <a:off x="8026400" y="2739390"/>
            <a:ext cx="3251200" cy="406400"/>
          </a:xfrm>
          <a:prstGeom prst="rect">
            <a:avLst/>
          </a:prstGeom>
          <a:noFill/>
        </p:spPr>
        <p:txBody>
          <a:bodyPr vert="horz" wrap="square" lIns="0" tIns="0" rIns="0" bIns="0" rtlCol="0" anchor="ctr">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大力繁荣文化事业</a:t>
            </a:r>
          </a:p>
        </p:txBody>
      </p:sp>
      <p:sp>
        <p:nvSpPr>
          <p:cNvPr id="11" name="装饰  9"/>
          <p:cNvSpPr>
            <a:spLocks noGrp="1"/>
          </p:cNvSpPr>
          <p:nvPr>
            <p:custDataLst>
              <p:tags r:id="rId8"/>
            </p:custDataLst>
          </p:nvPr>
        </p:nvSpPr>
        <p:spPr>
          <a:xfrm>
            <a:off x="609600" y="438404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3" name="图片占位符 32" descr="b116ebfa-c39a-11f0-ade5-c6dbd1684707"/>
          <p:cNvPicPr>
            <a:picLocks noChangeAspect="1"/>
          </p:cNvPicPr>
          <p:nvPr>
            <p:custDataLst>
              <p:tags r:id="rId9"/>
            </p:custDataLst>
          </p:nvPr>
        </p:nvPicPr>
        <p:blipFill>
          <a:blip r:embed="rId17"/>
          <a:srcRect r="33101"/>
          <a:stretch>
            <a:fillRect/>
          </a:stretch>
        </p:blipFill>
        <p:spPr>
          <a:xfrm>
            <a:off x="914400" y="4879340"/>
            <a:ext cx="1219200" cy="1219200"/>
          </a:xfrm>
          <a:custGeom>
            <a:av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avLst>
            <a:gdLst>
              <a:gd name="connisteX0-1" fmla="*/ 0 w 1219200"/>
              <a:gd name="connsiteY0-2" fmla="*/ 609600 h 1219200"/>
              <a:gd name="connisteX1-3" fmla="*/ 609600 w 1219200"/>
              <a:gd name="connsiteY1-4" fmla="*/ 0 h 1219200"/>
              <a:gd name="connisteX2-5" fmla="*/ 609600 w 1219200"/>
              <a:gd name="connsiteY2-6" fmla="*/ 0 h 1219200"/>
              <a:gd name="connisteX3-7" fmla="*/ 1219200 w 1219200"/>
              <a:gd name="connsiteY3-8" fmla="*/ 609600 h 1219200"/>
              <a:gd name="connisteX4-9" fmla="*/ 1219200 w 1219200"/>
              <a:gd name="connsiteY4-10" fmla="*/ 609600 h 1219200"/>
              <a:gd name="connisteX5-11" fmla="*/ 609600 w 1219200"/>
              <a:gd name="connsiteY5-12" fmla="*/ 1219200 h 1219200"/>
              <a:gd name="connisteX6-13" fmla="*/ 609600 w 1219200"/>
              <a:gd name="connsiteY6-14" fmla="*/ 1219200 h 1219200"/>
              <a:gd name="connisteX7-15" fmla="*/ 0 w 1219200"/>
              <a:gd name="connsiteY7-16" fmla="*/ 609600 h 1219200"/>
              <a:gd name="connisteX8-17" fmla="*/ 0 w 1219200"/>
              <a:gd name="connsiteY8-1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pic>
      <p:sp>
        <p:nvSpPr>
          <p:cNvPr id="13" name="文本占位符 12"/>
          <p:cNvSpPr>
            <a:spLocks noGrp="1"/>
          </p:cNvSpPr>
          <p:nvPr>
            <p:custDataLst>
              <p:tags r:id="rId10"/>
            </p:custDataLst>
          </p:nvPr>
        </p:nvSpPr>
        <p:spPr>
          <a:xfrm>
            <a:off x="2387600" y="5253990"/>
            <a:ext cx="3251200" cy="406400"/>
          </a:xfrm>
          <a:prstGeom prst="rect">
            <a:avLst/>
          </a:prstGeom>
          <a:noFill/>
        </p:spPr>
        <p:txBody>
          <a:bodyPr vert="horz" wrap="square" lIns="0" tIns="0" rIns="0" bIns="0" rtlCol="0" anchor="ctr">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加快发展文化产业</a:t>
            </a:r>
          </a:p>
        </p:txBody>
      </p:sp>
      <p:sp>
        <p:nvSpPr>
          <p:cNvPr id="15" name="装饰  3"/>
          <p:cNvSpPr>
            <a:spLocks noGrp="1"/>
          </p:cNvSpPr>
          <p:nvPr>
            <p:custDataLst>
              <p:tags r:id="rId11"/>
            </p:custDataLst>
          </p:nvPr>
        </p:nvSpPr>
        <p:spPr>
          <a:xfrm>
            <a:off x="6248400" y="438404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4" name="图片占位符 33" descr="b116f0a2-c39a-11f0-ade5-c6dbd1684707"/>
          <p:cNvPicPr>
            <a:picLocks noChangeAspect="1"/>
          </p:cNvPicPr>
          <p:nvPr>
            <p:custDataLst>
              <p:tags r:id="rId12"/>
            </p:custDataLst>
          </p:nvPr>
        </p:nvPicPr>
        <p:blipFill>
          <a:blip r:embed="rId18"/>
          <a:srcRect t="21784" b="22076"/>
          <a:stretch>
            <a:fillRect/>
          </a:stretch>
        </p:blipFill>
        <p:spPr>
          <a:xfrm>
            <a:off x="6553200" y="4879340"/>
            <a:ext cx="1219200" cy="1219200"/>
          </a:xfrm>
          <a:custGeom>
            <a:av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avLst>
            <a:gdLst>
              <a:gd name="connisteX0-1" fmla="*/ 0 w 1219200"/>
              <a:gd name="connsiteY0-2" fmla="*/ 609600 h 1219200"/>
              <a:gd name="connisteX1-3" fmla="*/ 609600 w 1219200"/>
              <a:gd name="connsiteY1-4" fmla="*/ 0 h 1219200"/>
              <a:gd name="connisteX2-5" fmla="*/ 609600 w 1219200"/>
              <a:gd name="connsiteY2-6" fmla="*/ 0 h 1219200"/>
              <a:gd name="connisteX3-7" fmla="*/ 1219200 w 1219200"/>
              <a:gd name="connsiteY3-8" fmla="*/ 609600 h 1219200"/>
              <a:gd name="connisteX4-9" fmla="*/ 1219200 w 1219200"/>
              <a:gd name="connsiteY4-10" fmla="*/ 609600 h 1219200"/>
              <a:gd name="connisteX5-11" fmla="*/ 609600 w 1219200"/>
              <a:gd name="connsiteY5-12" fmla="*/ 1219200 h 1219200"/>
              <a:gd name="connisteX6-13" fmla="*/ 609600 w 1219200"/>
              <a:gd name="connsiteY6-14" fmla="*/ 1219200 h 1219200"/>
              <a:gd name="connisteX7-15" fmla="*/ 0 w 1219200"/>
              <a:gd name="connsiteY7-16" fmla="*/ 609600 h 1219200"/>
              <a:gd name="connisteX8-17" fmla="*/ 0 w 1219200"/>
              <a:gd name="connsiteY8-1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 ang="0">
                <a:pos x="connisteX7-15" y="connsiteY7-16"/>
              </a:cxn>
              <a:cxn ang="0">
                <a:pos x="connisteX8-17" y="connsiteY8-1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DDDDDD"/>
          </a:solidFill>
          <a:ln>
            <a:noFill/>
          </a:ln>
        </p:spPr>
      </p:pic>
      <p:sp>
        <p:nvSpPr>
          <p:cNvPr id="17" name="文本占位符 16"/>
          <p:cNvSpPr>
            <a:spLocks noGrp="1"/>
          </p:cNvSpPr>
          <p:nvPr>
            <p:custDataLst>
              <p:tags r:id="rId13"/>
            </p:custDataLst>
          </p:nvPr>
        </p:nvSpPr>
        <p:spPr>
          <a:xfrm>
            <a:off x="8026400" y="5334000"/>
            <a:ext cx="3251200" cy="406400"/>
          </a:xfrm>
          <a:prstGeom prst="rect">
            <a:avLst/>
          </a:prstGeom>
          <a:noFill/>
        </p:spPr>
        <p:txBody>
          <a:bodyPr vert="horz" wrap="square" lIns="0" tIns="0" rIns="0" bIns="0" rtlCol="0" anchor="ctr">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提升中华文明传播力影响力</a:t>
            </a:r>
          </a:p>
        </p:txBody>
      </p:sp>
      <p:pic>
        <p:nvPicPr>
          <p:cNvPr id="16" name="图片 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00076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9.</a:t>
            </a:r>
            <a:r>
              <a:rPr lang="zh-CN" altLang="en-US">
                <a:latin typeface="微软雅黑" panose="020B0503020204020204" pitchFamily="34" charset="-122"/>
                <a:ea typeface="微软雅黑" panose="020B0503020204020204" pitchFamily="34" charset="-122"/>
              </a:rPr>
              <a:t>关于加大保障和改善民生力度</a:t>
            </a:r>
          </a:p>
          <a:p>
            <a:endParaRPr lang="zh-CN" altLang="en-US">
              <a:latin typeface="微软雅黑" panose="020B0503020204020204" pitchFamily="34" charset="-122"/>
              <a:ea typeface="微软雅黑" panose="020B0503020204020204" pitchFamily="34" charset="-122"/>
            </a:endParaRPr>
          </a:p>
        </p:txBody>
      </p:sp>
      <p:sp>
        <p:nvSpPr>
          <p:cNvPr id="3" name="装饰  1"/>
          <p:cNvSpPr>
            <a:spLocks noGrp="1"/>
          </p:cNvSpPr>
          <p:nvPr>
            <p:custDataLst>
              <p:tags r:id="rId2"/>
            </p:custDataLst>
          </p:nvPr>
        </p:nvSpPr>
        <p:spPr>
          <a:xfrm>
            <a:off x="609600" y="189992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装饰  2"/>
          <p:cNvSpPr>
            <a:spLocks noGrp="1"/>
          </p:cNvSpPr>
          <p:nvPr>
            <p:custDataLst>
              <p:tags r:id="rId3"/>
            </p:custDataLst>
          </p:nvPr>
        </p:nvSpPr>
        <p:spPr>
          <a:xfrm>
            <a:off x="914400" y="239522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5" name="图片占位符 24" descr="7"/>
          <p:cNvPicPr>
            <a:picLocks noChangeAspect="1"/>
          </p:cNvPicPr>
          <p:nvPr>
            <p:custDataLst>
              <p:tags r:id="rId4"/>
            </p:custDataLst>
          </p:nvPr>
        </p:nvPicPr>
        <p:blipFill>
          <a:blip r:embed="rId31">
            <a:extLst>
              <a:ext uri="{96DAC541-7B7A-43D3-8B79-37D633B846F1}">
                <asvg:svgBlip xmlns="" xmlns:asvg="http://schemas.microsoft.com/office/drawing/2016/SVG/main" r:embed="rId32"/>
              </a:ext>
            </a:extLst>
          </a:blip>
          <a:stretch>
            <a:fillRect/>
          </a:stretch>
        </p:blipFill>
        <p:spPr>
          <a:xfrm>
            <a:off x="1198880" y="2679700"/>
            <a:ext cx="650240" cy="650240"/>
          </a:xfrm>
          <a:prstGeom prst="rect">
            <a:avLst/>
          </a:prstGeom>
        </p:spPr>
      </p:pic>
      <p:sp>
        <p:nvSpPr>
          <p:cNvPr id="6" name="文本占位符 5"/>
          <p:cNvSpPr>
            <a:spLocks noGrp="1"/>
          </p:cNvSpPr>
          <p:nvPr>
            <p:custDataLst>
              <p:tags r:id="rId5"/>
            </p:custDataLst>
          </p:nvPr>
        </p:nvSpPr>
        <p:spPr>
          <a:xfrm>
            <a:off x="2438400" y="2747010"/>
            <a:ext cx="3200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促进高质量充分就业</a:t>
            </a:r>
          </a:p>
        </p:txBody>
      </p:sp>
      <p:sp>
        <p:nvSpPr>
          <p:cNvPr id="8" name="装饰  6"/>
          <p:cNvSpPr>
            <a:spLocks noGrp="1"/>
          </p:cNvSpPr>
          <p:nvPr>
            <p:custDataLst>
              <p:tags r:id="rId6"/>
            </p:custDataLst>
          </p:nvPr>
        </p:nvSpPr>
        <p:spPr>
          <a:xfrm>
            <a:off x="6248400" y="189992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9" name="装饰  7"/>
          <p:cNvSpPr>
            <a:spLocks noGrp="1"/>
          </p:cNvSpPr>
          <p:nvPr>
            <p:custDataLst>
              <p:tags r:id="rId7"/>
            </p:custDataLst>
          </p:nvPr>
        </p:nvSpPr>
        <p:spPr>
          <a:xfrm>
            <a:off x="6553200" y="239522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6" name="图片占位符 25" descr="2"/>
          <p:cNvPicPr>
            <a:picLocks noChangeAspect="1"/>
          </p:cNvPicPr>
          <p:nvPr>
            <p:custDataLst>
              <p:tags r:id="rId8"/>
            </p:custDataLst>
          </p:nvPr>
        </p:nvPicPr>
        <p:blipFill>
          <a:blip r:embed="rId33">
            <a:extLst>
              <a:ext uri="{96DAC541-7B7A-43D3-8B79-37D633B846F1}">
                <asvg:svgBlip xmlns="" xmlns:asvg="http://schemas.microsoft.com/office/drawing/2016/SVG/main" r:embed="rId34"/>
              </a:ext>
            </a:extLst>
          </a:blip>
          <a:stretch>
            <a:fillRect/>
          </a:stretch>
        </p:blipFill>
        <p:spPr>
          <a:xfrm>
            <a:off x="6837680" y="2679700"/>
            <a:ext cx="650240" cy="650240"/>
          </a:xfrm>
          <a:prstGeom prst="rect">
            <a:avLst/>
          </a:prstGeom>
        </p:spPr>
      </p:pic>
      <p:sp>
        <p:nvSpPr>
          <p:cNvPr id="11" name="文本占位符 10"/>
          <p:cNvSpPr>
            <a:spLocks noGrp="1"/>
          </p:cNvSpPr>
          <p:nvPr>
            <p:custDataLst>
              <p:tags r:id="rId9"/>
            </p:custDataLst>
          </p:nvPr>
        </p:nvSpPr>
        <p:spPr>
          <a:xfrm>
            <a:off x="8077200" y="2758440"/>
            <a:ext cx="3200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rgbClr val="FFFFFF"/>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完善收入分配制度</a:t>
            </a:r>
          </a:p>
        </p:txBody>
      </p:sp>
      <p:sp>
        <p:nvSpPr>
          <p:cNvPr id="13" name="装饰  1"/>
          <p:cNvSpPr>
            <a:spLocks noGrp="1"/>
          </p:cNvSpPr>
          <p:nvPr>
            <p:custDataLst>
              <p:tags r:id="rId10"/>
            </p:custDataLst>
          </p:nvPr>
        </p:nvSpPr>
        <p:spPr>
          <a:xfrm>
            <a:off x="609600" y="441452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4" name="装饰  2"/>
          <p:cNvSpPr>
            <a:spLocks noGrp="1"/>
          </p:cNvSpPr>
          <p:nvPr>
            <p:custDataLst>
              <p:tags r:id="rId11"/>
            </p:custDataLst>
          </p:nvPr>
        </p:nvSpPr>
        <p:spPr>
          <a:xfrm>
            <a:off x="914400" y="490982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rgbClr val="FFFFFF"/>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3" name="图片占位符 22" descr="3"/>
          <p:cNvPicPr>
            <a:picLocks noChangeAspect="1"/>
          </p:cNvPicPr>
          <p:nvPr>
            <p:custDataLst>
              <p:tags r:id="rId12"/>
            </p:custDataLst>
          </p:nvPr>
        </p:nvPicPr>
        <p:blipFill>
          <a:blip r:embed="rId35">
            <a:extLst>
              <a:ext uri="{96DAC541-7B7A-43D3-8B79-37D633B846F1}">
                <asvg:svgBlip xmlns="" xmlns:asvg="http://schemas.microsoft.com/office/drawing/2016/SVG/main" r:embed="rId36"/>
              </a:ext>
            </a:extLst>
          </a:blip>
          <a:stretch>
            <a:fillRect/>
          </a:stretch>
        </p:blipFill>
        <p:spPr>
          <a:xfrm>
            <a:off x="1198880" y="5194300"/>
            <a:ext cx="650240" cy="650240"/>
          </a:xfrm>
          <a:prstGeom prst="rect">
            <a:avLst/>
          </a:prstGeom>
        </p:spPr>
      </p:pic>
      <p:sp>
        <p:nvSpPr>
          <p:cNvPr id="16" name="文本占位符 15"/>
          <p:cNvSpPr>
            <a:spLocks noGrp="1"/>
          </p:cNvSpPr>
          <p:nvPr>
            <p:custDataLst>
              <p:tags r:id="rId13"/>
            </p:custDataLst>
          </p:nvPr>
        </p:nvSpPr>
        <p:spPr>
          <a:xfrm>
            <a:off x="2438400" y="5307330"/>
            <a:ext cx="3200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rgbClr val="FFFFFF"/>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办好人民满意的教育</a:t>
            </a:r>
          </a:p>
        </p:txBody>
      </p:sp>
      <p:sp>
        <p:nvSpPr>
          <p:cNvPr id="18" name="装饰  6"/>
          <p:cNvSpPr>
            <a:spLocks noGrp="1"/>
          </p:cNvSpPr>
          <p:nvPr>
            <p:custDataLst>
              <p:tags r:id="rId14"/>
            </p:custDataLst>
          </p:nvPr>
        </p:nvSpPr>
        <p:spPr>
          <a:xfrm>
            <a:off x="6248400" y="441452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9" name="装饰  7"/>
          <p:cNvSpPr>
            <a:spLocks noGrp="1"/>
          </p:cNvSpPr>
          <p:nvPr>
            <p:custDataLst>
              <p:tags r:id="rId15"/>
            </p:custDataLst>
          </p:nvPr>
        </p:nvSpPr>
        <p:spPr>
          <a:xfrm>
            <a:off x="6553200" y="4909820"/>
            <a:ext cx="1219200" cy="1219200"/>
          </a:xfrm>
          <a:custGeom>
            <a:avLst/>
            <a:gdLst>
              <a:gd name="connisteX0" fmla="*/ 0 w 1219200"/>
              <a:gd name="connsiteY0" fmla="*/ 609600 h 1219200"/>
              <a:gd name="connisteX1" fmla="*/ 609600 w 1219200"/>
              <a:gd name="connsiteY1" fmla="*/ 0 h 1219200"/>
              <a:gd name="connisteX2" fmla="*/ 609600 w 1219200"/>
              <a:gd name="connsiteY2" fmla="*/ 0 h 1219200"/>
              <a:gd name="connisteX3" fmla="*/ 1219200 w 1219200"/>
              <a:gd name="connsiteY3" fmla="*/ 609600 h 1219200"/>
              <a:gd name="connisteX4" fmla="*/ 1219200 w 1219200"/>
              <a:gd name="connsiteY4" fmla="*/ 609600 h 1219200"/>
              <a:gd name="connisteX5" fmla="*/ 609600 w 1219200"/>
              <a:gd name="connsiteY5" fmla="*/ 1219200 h 1219200"/>
              <a:gd name="connisteX6" fmla="*/ 609600 w 1219200"/>
              <a:gd name="connsiteY6" fmla="*/ 1219200 h 1219200"/>
              <a:gd name="connisteX7" fmla="*/ 0 w 1219200"/>
              <a:gd name="connsiteY7" fmla="*/ 609600 h 1219200"/>
              <a:gd name="connisteX8" fmla="*/ 0 w 1219200"/>
              <a:gd name="connsiteY8" fmla="*/ 609600 h 1219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1219200" h="1219200">
                <a:moveTo>
                  <a:pt x="0" y="609600"/>
                </a:moveTo>
                <a:cubicBezTo>
                  <a:pt x="0" y="272927"/>
                  <a:pt x="272927" y="0"/>
                  <a:pt x="609600" y="0"/>
                </a:cubicBezTo>
                <a:lnTo>
                  <a:pt x="609600" y="0"/>
                </a:lnTo>
                <a:cubicBezTo>
                  <a:pt x="946273" y="0"/>
                  <a:pt x="1219200" y="272927"/>
                  <a:pt x="1219200" y="609600"/>
                </a:cubicBezTo>
                <a:lnTo>
                  <a:pt x="1219200" y="609600"/>
                </a:lnTo>
                <a:cubicBezTo>
                  <a:pt x="1219200" y="946273"/>
                  <a:pt x="946273" y="1219200"/>
                  <a:pt x="609600" y="1219200"/>
                </a:cubicBezTo>
                <a:lnTo>
                  <a:pt x="609600" y="1219200"/>
                </a:lnTo>
                <a:cubicBezTo>
                  <a:pt x="272927" y="1219200"/>
                  <a:pt x="0" y="946273"/>
                  <a:pt x="0" y="609600"/>
                </a:cubicBezTo>
                <a:lnTo>
                  <a:pt x="0" y="609600"/>
                </a:lnTo>
                <a:close/>
              </a:path>
            </a:pathLst>
          </a:custGeom>
          <a:solidFill>
            <a:schemeClr val="accent1"/>
          </a:soli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4" name="图片占位符 23" descr="10"/>
          <p:cNvPicPr>
            <a:picLocks noChangeAspect="1"/>
          </p:cNvPicPr>
          <p:nvPr>
            <p:custDataLst>
              <p:tags r:id="rId16"/>
            </p:custDataLst>
          </p:nvPr>
        </p:nvPicPr>
        <p:blipFill>
          <a:blip r:embed="rId37">
            <a:extLst>
              <a:ext uri="{96DAC541-7B7A-43D3-8B79-37D633B846F1}">
                <asvg:svgBlip xmlns="" xmlns:asvg="http://schemas.microsoft.com/office/drawing/2016/SVG/main" r:embed="rId38"/>
              </a:ext>
            </a:extLst>
          </a:blip>
          <a:stretch>
            <a:fillRect/>
          </a:stretch>
        </p:blipFill>
        <p:spPr>
          <a:xfrm>
            <a:off x="6837680" y="5194300"/>
            <a:ext cx="650240" cy="650240"/>
          </a:xfrm>
          <a:prstGeom prst="rect">
            <a:avLst/>
          </a:prstGeom>
        </p:spPr>
      </p:pic>
      <p:sp>
        <p:nvSpPr>
          <p:cNvPr id="21" name="文本占位符 20"/>
          <p:cNvSpPr>
            <a:spLocks noGrp="1"/>
          </p:cNvSpPr>
          <p:nvPr>
            <p:custDataLst>
              <p:tags r:id="rId17"/>
            </p:custDataLst>
          </p:nvPr>
        </p:nvSpPr>
        <p:spPr>
          <a:xfrm>
            <a:off x="8077200" y="5284470"/>
            <a:ext cx="32004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健全社会保障体系</a:t>
            </a:r>
          </a:p>
        </p:txBody>
      </p:sp>
      <p:grpSp>
        <p:nvGrpSpPr>
          <p:cNvPr id="28" name="组合 27"/>
          <p:cNvGrpSpPr/>
          <p:nvPr/>
        </p:nvGrpSpPr>
        <p:grpSpPr>
          <a:xfrm>
            <a:off x="609600" y="1910080"/>
            <a:ext cx="10972800" cy="4724400"/>
            <a:chOff x="960" y="2896"/>
            <a:chExt cx="17280" cy="7440"/>
          </a:xfrm>
        </p:grpSpPr>
        <p:sp>
          <p:nvSpPr>
            <p:cNvPr id="7" name="装饰  1"/>
            <p:cNvSpPr>
              <a:spLocks noGrp="1"/>
            </p:cNvSpPr>
            <p:nvPr>
              <p:custDataLst>
                <p:tags r:id="rId18"/>
              </p:custDataLst>
            </p:nvPr>
          </p:nvSpPr>
          <p:spPr>
            <a:xfrm>
              <a:off x="960" y="2896"/>
              <a:ext cx="6000" cy="348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1" name="图片占位符 30" descr="b325f9c4-c39a-11f0-be62-be45e7463c4f"/>
            <p:cNvPicPr>
              <a:picLocks noChangeAspect="1"/>
            </p:cNvPicPr>
            <p:nvPr>
              <p:custDataLst>
                <p:tags r:id="rId19"/>
              </p:custDataLst>
            </p:nvPr>
          </p:nvPicPr>
          <p:blipFill>
            <a:blip r:embed="rId39"/>
            <a:srcRect t="22654" r="31322"/>
            <a:stretch>
              <a:fillRect/>
            </a:stretch>
          </p:blipFill>
          <p:spPr>
            <a:xfrm>
              <a:off x="6960" y="2896"/>
              <a:ext cx="2400" cy="348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10" name="文本占位符 4"/>
            <p:cNvSpPr>
              <a:spLocks noGrp="1"/>
            </p:cNvSpPr>
            <p:nvPr>
              <p:custDataLst>
                <p:tags r:id="rId20"/>
              </p:custDataLst>
            </p:nvPr>
          </p:nvSpPr>
          <p:spPr>
            <a:xfrm>
              <a:off x="1440" y="4232"/>
              <a:ext cx="504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推动房地产高质量发展</a:t>
              </a:r>
            </a:p>
          </p:txBody>
        </p:sp>
        <p:sp>
          <p:nvSpPr>
            <p:cNvPr id="12" name="装饰  5"/>
            <p:cNvSpPr>
              <a:spLocks noGrp="1"/>
            </p:cNvSpPr>
            <p:nvPr>
              <p:custDataLst>
                <p:tags r:id="rId21"/>
              </p:custDataLst>
            </p:nvPr>
          </p:nvSpPr>
          <p:spPr>
            <a:xfrm>
              <a:off x="9840" y="2896"/>
              <a:ext cx="6000" cy="348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2" name="图片占位符 31" descr="default_5_img"/>
            <p:cNvPicPr>
              <a:picLocks noChangeAspect="1"/>
            </p:cNvPicPr>
            <p:nvPr>
              <p:custDataLst>
                <p:tags r:id="rId22"/>
              </p:custDataLst>
            </p:nvPr>
          </p:nvPicPr>
          <p:blipFill>
            <a:blip r:embed="rId40"/>
            <a:srcRect l="30603" r="30603"/>
            <a:stretch>
              <a:fillRect/>
            </a:stretch>
          </p:blipFill>
          <p:spPr>
            <a:xfrm>
              <a:off x="15840" y="2896"/>
              <a:ext cx="2400" cy="348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15" name="文本占位符 8"/>
            <p:cNvSpPr>
              <a:spLocks noGrp="1"/>
            </p:cNvSpPr>
            <p:nvPr>
              <p:custDataLst>
                <p:tags r:id="rId23"/>
              </p:custDataLst>
            </p:nvPr>
          </p:nvSpPr>
          <p:spPr>
            <a:xfrm>
              <a:off x="10320" y="4250"/>
              <a:ext cx="504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加快建设健康中国</a:t>
              </a:r>
            </a:p>
          </p:txBody>
        </p:sp>
        <p:sp>
          <p:nvSpPr>
            <p:cNvPr id="17" name="装饰  9"/>
            <p:cNvSpPr>
              <a:spLocks noGrp="1"/>
            </p:cNvSpPr>
            <p:nvPr>
              <p:custDataLst>
                <p:tags r:id="rId24"/>
              </p:custDataLst>
            </p:nvPr>
          </p:nvSpPr>
          <p:spPr>
            <a:xfrm>
              <a:off x="960" y="6856"/>
              <a:ext cx="6000" cy="348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3" name="图片占位符 32" descr="default_6_img"/>
            <p:cNvPicPr>
              <a:picLocks noChangeAspect="1"/>
            </p:cNvPicPr>
            <p:nvPr>
              <p:custDataLst>
                <p:tags r:id="rId25"/>
              </p:custDataLst>
            </p:nvPr>
          </p:nvPicPr>
          <p:blipFill>
            <a:blip r:embed="rId41"/>
            <a:srcRect l="30603" r="30603"/>
            <a:stretch>
              <a:fillRect/>
            </a:stretch>
          </p:blipFill>
          <p:spPr>
            <a:xfrm>
              <a:off x="6960" y="6856"/>
              <a:ext cx="2400" cy="348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20" name="文本占位符 12"/>
            <p:cNvSpPr>
              <a:spLocks noGrp="1"/>
            </p:cNvSpPr>
            <p:nvPr>
              <p:custDataLst>
                <p:tags r:id="rId26"/>
              </p:custDataLst>
            </p:nvPr>
          </p:nvSpPr>
          <p:spPr>
            <a:xfrm>
              <a:off x="1440" y="8276"/>
              <a:ext cx="5040" cy="64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促进人口高质量发展</a:t>
              </a:r>
            </a:p>
          </p:txBody>
        </p:sp>
        <p:sp>
          <p:nvSpPr>
            <p:cNvPr id="22" name="装饰  3"/>
            <p:cNvSpPr>
              <a:spLocks noGrp="1"/>
            </p:cNvSpPr>
            <p:nvPr>
              <p:custDataLst>
                <p:tags r:id="rId27"/>
              </p:custDataLst>
            </p:nvPr>
          </p:nvSpPr>
          <p:spPr>
            <a:xfrm>
              <a:off x="9840" y="6856"/>
              <a:ext cx="6000" cy="3480"/>
            </a:xfrm>
            <a:custGeom>
              <a:avLst/>
              <a:gdLst>
                <a:gd name="connisteX0" fmla="*/ 0 w 3810000"/>
                <a:gd name="connsiteY0" fmla="*/ 203200 h 2209800"/>
                <a:gd name="connisteX1" fmla="*/ 203200 w 3810000"/>
                <a:gd name="connsiteY1" fmla="*/ 0 h 2209800"/>
                <a:gd name="connisteX2" fmla="*/ 3810000 w 3810000"/>
                <a:gd name="connsiteY2" fmla="*/ 0 h 2209800"/>
                <a:gd name="connisteX3" fmla="*/ 3810000 w 3810000"/>
                <a:gd name="connsiteY3" fmla="*/ 2209800 h 2209800"/>
                <a:gd name="connisteX4" fmla="*/ 203200 w 3810000"/>
                <a:gd name="connsiteY4" fmla="*/ 2209800 h 2209800"/>
                <a:gd name="connisteX5" fmla="*/ 0 w 3810000"/>
                <a:gd name="connsiteY5" fmla="*/ 2006600 h 2209800"/>
                <a:gd name="connisteX6" fmla="*/ 0 w 3810000"/>
                <a:gd name="connsiteY6"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0" t="0" r="0" b="0"/>
              <a:pathLst>
                <a:path w="3810000" h="2209800">
                  <a:moveTo>
                    <a:pt x="0" y="203200"/>
                  </a:moveTo>
                  <a:cubicBezTo>
                    <a:pt x="0" y="90976"/>
                    <a:pt x="90976" y="0"/>
                    <a:pt x="203200" y="0"/>
                  </a:cubicBezTo>
                  <a:lnTo>
                    <a:pt x="3810000" y="0"/>
                  </a:lnTo>
                  <a:lnTo>
                    <a:pt x="3810000" y="2209800"/>
                  </a:ln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34" name="图片占位符 33" descr="default_3_img"/>
            <p:cNvPicPr>
              <a:picLocks noChangeAspect="1"/>
            </p:cNvPicPr>
            <p:nvPr>
              <p:custDataLst>
                <p:tags r:id="rId28"/>
              </p:custDataLst>
            </p:nvPr>
          </p:nvPicPr>
          <p:blipFill>
            <a:blip r:embed="rId42"/>
            <a:srcRect l="30603" r="30603"/>
            <a:stretch>
              <a:fillRect/>
            </a:stretch>
          </p:blipFill>
          <p:spPr>
            <a:xfrm>
              <a:off x="15840" y="6856"/>
              <a:ext cx="2400" cy="3480"/>
            </a:xfrm>
            <a:custGeom>
              <a:avLst>
                <a:gd name="connisteX0" fmla="*/ 0 w 1524000"/>
                <a:gd name="connsiteY0" fmla="*/ 0 h 2209800"/>
                <a:gd name="connisteX1" fmla="*/ 1320800 w 1524000"/>
                <a:gd name="connsiteY1" fmla="*/ 0 h 2209800"/>
                <a:gd name="connisteX2" fmla="*/ 1524000 w 1524000"/>
                <a:gd name="connsiteY2" fmla="*/ 203200 h 2209800"/>
                <a:gd name="connisteX3" fmla="*/ 1524000 w 1524000"/>
                <a:gd name="connsiteY3" fmla="*/ 2006600 h 2209800"/>
                <a:gd name="connisteX4" fmla="*/ 1320800 w 1524000"/>
                <a:gd name="connsiteY4" fmla="*/ 2209800 h 2209800"/>
                <a:gd name="connisteX5" fmla="*/ 0 w 1524000"/>
                <a:gd name="connsiteY5" fmla="*/ 2209800 h 2209800"/>
                <a:gd name="connisteX6" fmla="*/ 0 w 1524000"/>
                <a:gd name="connsiteY6" fmla="*/ 0 h 2209800"/>
              </a:avLst>
              <a:gdLst>
                <a:gd name="connisteX0-1" fmla="*/ 0 w 1524000"/>
                <a:gd name="connsiteY0-2" fmla="*/ 0 h 2209800"/>
                <a:gd name="connisteX1-3" fmla="*/ 1320800 w 1524000"/>
                <a:gd name="connsiteY1-4" fmla="*/ 0 h 2209800"/>
                <a:gd name="connisteX2-5" fmla="*/ 1524000 w 1524000"/>
                <a:gd name="connsiteY2-6" fmla="*/ 203200 h 2209800"/>
                <a:gd name="connisteX3-7" fmla="*/ 1524000 w 1524000"/>
                <a:gd name="connsiteY3-8" fmla="*/ 2006600 h 2209800"/>
                <a:gd name="connisteX4-9" fmla="*/ 1320800 w 1524000"/>
                <a:gd name="connsiteY4-10" fmla="*/ 2209800 h 2209800"/>
                <a:gd name="connisteX5-11" fmla="*/ 0 w 1524000"/>
                <a:gd name="connsiteY5-12" fmla="*/ 2209800 h 2209800"/>
                <a:gd name="connisteX6-13" fmla="*/ 0 w 1524000"/>
                <a:gd name="connsiteY6-14" fmla="*/ 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0-1" y="connsiteY0-2"/>
                </a:cxn>
                <a:cxn ang="0">
                  <a:pos x="connisteX1-3" y="connsiteY1-4"/>
                </a:cxn>
                <a:cxn ang="0">
                  <a:pos x="connisteX2-5" y="connsiteY2-6"/>
                </a:cxn>
                <a:cxn ang="0">
                  <a:pos x="connisteX3-7" y="connsiteY3-8"/>
                </a:cxn>
                <a:cxn ang="0">
                  <a:pos x="connisteX4-9" y="connsiteY4-10"/>
                </a:cxn>
                <a:cxn ang="0">
                  <a:pos x="connisteX5-11" y="connsiteY5-12"/>
                </a:cxn>
                <a:cxn ang="0">
                  <a:pos x="connisteX6-13" y="connsiteY6-14"/>
                </a:cxn>
              </a:cxnLst>
              <a:rect l="0" t="0" r="0" b="0"/>
              <a:pathLst>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 w="1524000" h="2209800">
                  <a:moveTo>
                    <a:pt x="0" y="0"/>
                  </a:moveTo>
                  <a:lnTo>
                    <a:pt x="1320800" y="0"/>
                  </a:lnTo>
                  <a:cubicBezTo>
                    <a:pt x="1433024" y="0"/>
                    <a:pt x="1524000" y="90976"/>
                    <a:pt x="1524000" y="203200"/>
                  </a:cubicBezTo>
                  <a:lnTo>
                    <a:pt x="1524000" y="2006600"/>
                  </a:lnTo>
                  <a:cubicBezTo>
                    <a:pt x="1524000" y="2118824"/>
                    <a:pt x="1433024" y="2209800"/>
                    <a:pt x="1320800" y="2209800"/>
                  </a:cubicBezTo>
                  <a:lnTo>
                    <a:pt x="0" y="2209800"/>
                  </a:lnTo>
                  <a:lnTo>
                    <a:pt x="0" y="0"/>
                  </a:lnTo>
                  <a:close/>
                </a:path>
              </a:pathLst>
            </a:custGeom>
            <a:solidFill>
              <a:srgbClr val="DDDDDD"/>
            </a:solidFill>
            <a:ln>
              <a:noFill/>
            </a:ln>
          </p:spPr>
        </p:pic>
        <p:sp>
          <p:nvSpPr>
            <p:cNvPr id="27" name="文本占位符 16"/>
            <p:cNvSpPr>
              <a:spLocks noGrp="1"/>
            </p:cNvSpPr>
            <p:nvPr>
              <p:custDataLst>
                <p:tags r:id="rId29"/>
              </p:custDataLst>
            </p:nvPr>
          </p:nvSpPr>
          <p:spPr>
            <a:xfrm>
              <a:off x="10320" y="8276"/>
              <a:ext cx="5040" cy="64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稳步推进基本公共服务均等化</a:t>
              </a:r>
            </a:p>
          </p:txBody>
        </p:sp>
      </p:grpSp>
      <p:pic>
        <p:nvPicPr>
          <p:cNvPr id="35" name="图片 34"/>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250"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79324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pPr lvl="0" algn="l">
              <a:buClrTx/>
              <a:buSzTx/>
            </a:pPr>
            <a:r>
              <a:rPr lang="en-US" altLang="zh-CN">
                <a:solidFill>
                  <a:schemeClr val="tx1"/>
                </a:solidFill>
                <a:uFillTx/>
                <a:latin typeface="微软雅黑" panose="020B0503020204020204" pitchFamily="34" charset="-122"/>
                <a:ea typeface="微软雅黑" panose="020B0503020204020204" pitchFamily="34" charset="-122"/>
              </a:rPr>
              <a:t>10.</a:t>
            </a:r>
            <a:r>
              <a:rPr lang="zh-CN" altLang="en-US">
                <a:latin typeface="微软雅黑" panose="020B0503020204020204" pitchFamily="34" charset="-122"/>
                <a:ea typeface="微软雅黑" panose="020B0503020204020204" pitchFamily="34" charset="-122"/>
                <a:sym typeface="+mn-ea"/>
              </a:rPr>
              <a:t>关于加快经济社会发展全面绿色转型</a:t>
            </a:r>
            <a:endParaRPr lang="zh-CN" altLang="en-US">
              <a:solidFill>
                <a:schemeClr val="tx1"/>
              </a:solidFill>
              <a:uFillTx/>
              <a:latin typeface="微软雅黑" panose="020B0503020204020204" pitchFamily="34" charset="-122"/>
              <a:ea typeface="微软雅黑" panose="020B0503020204020204" pitchFamily="34" charset="-122"/>
              <a:sym typeface="+mn-ea"/>
            </a:endParaRPr>
          </a:p>
        </p:txBody>
      </p:sp>
      <p:sp>
        <p:nvSpPr>
          <p:cNvPr id="3" name="文本占位符 3"/>
          <p:cNvSpPr>
            <a:spLocks noGrp="1"/>
          </p:cNvSpPr>
          <p:nvPr>
            <p:custDataLst>
              <p:tags r:id="rId2"/>
            </p:custDataLst>
          </p:nvPr>
        </p:nvSpPr>
        <p:spPr>
          <a:xfrm>
            <a:off x="6096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持续深入推进污染防治攻坚和生态系统优化</a:t>
            </a:r>
          </a:p>
        </p:txBody>
      </p:sp>
      <p:sp>
        <p:nvSpPr>
          <p:cNvPr id="6" name="文本占位符 5"/>
          <p:cNvSpPr>
            <a:spLocks noGrp="1"/>
          </p:cNvSpPr>
          <p:nvPr>
            <p:custDataLst>
              <p:tags r:id="rId3"/>
            </p:custDataLst>
          </p:nvPr>
        </p:nvSpPr>
        <p:spPr>
          <a:xfrm>
            <a:off x="35052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加快建设新型能源体系</a:t>
            </a:r>
          </a:p>
        </p:txBody>
      </p:sp>
      <p:sp>
        <p:nvSpPr>
          <p:cNvPr id="8" name="文本占位符 7"/>
          <p:cNvSpPr>
            <a:spLocks noGrp="1"/>
          </p:cNvSpPr>
          <p:nvPr>
            <p:custDataLst>
              <p:tags r:id="rId4"/>
            </p:custDataLst>
          </p:nvPr>
        </p:nvSpPr>
        <p:spPr>
          <a:xfrm>
            <a:off x="64008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积极稳妥推进和实现碳达峰</a:t>
            </a:r>
          </a:p>
        </p:txBody>
      </p:sp>
      <p:sp>
        <p:nvSpPr>
          <p:cNvPr id="10" name="文本占位符 9"/>
          <p:cNvSpPr>
            <a:spLocks noGrp="1"/>
          </p:cNvSpPr>
          <p:nvPr>
            <p:custDataLst>
              <p:tags r:id="rId5"/>
            </p:custDataLst>
          </p:nvPr>
        </p:nvSpPr>
        <p:spPr>
          <a:xfrm>
            <a:off x="9296400" y="3302000"/>
            <a:ext cx="228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800"/>
              <a:t>加快形成绿色生产生活方式</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 name="标题 1"/>
          <p:cNvSpPr>
            <a:spLocks noGrp="1"/>
          </p:cNvSpPr>
          <p:nvPr>
            <p:custDataLst>
              <p:tags r:id="rId1"/>
            </p:custDataLst>
          </p:nvPr>
        </p:nvSpPr>
        <p:spPr>
          <a:xfrm>
            <a:off x="609600" y="106172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pPr lvl="0" algn="l">
              <a:buClrTx/>
              <a:buSzTx/>
            </a:pPr>
            <a:r>
              <a:rPr lang="en-US" altLang="zh-CN">
                <a:latin typeface="微软雅黑" panose="020B0503020204020204" pitchFamily="34" charset="-122"/>
                <a:ea typeface="微软雅黑" panose="020B0503020204020204" pitchFamily="34" charset="-122"/>
              </a:rPr>
              <a:t>11.</a:t>
            </a:r>
            <a:r>
              <a:rPr lang="zh-CN" altLang="en-US">
                <a:latin typeface="微软雅黑" panose="020B0503020204020204" pitchFamily="34" charset="-122"/>
                <a:ea typeface="微软雅黑" panose="020B0503020204020204" pitchFamily="34" charset="-122"/>
                <a:sym typeface="+mn-ea"/>
              </a:rPr>
              <a:t>关于推进国家安全体系和能力现代化</a:t>
            </a:r>
            <a:endParaRPr lang="zh-CN" altLang="en-US">
              <a:latin typeface="微软雅黑" panose="020B0503020204020204" pitchFamily="34" charset="-122"/>
              <a:ea typeface="微软雅黑" panose="020B0503020204020204" pitchFamily="34" charset="-122"/>
            </a:endParaRPr>
          </a:p>
        </p:txBody>
      </p:sp>
      <p:sp>
        <p:nvSpPr>
          <p:cNvPr id="8" name="装饰  1"/>
          <p:cNvSpPr>
            <a:spLocks noGrp="1"/>
          </p:cNvSpPr>
          <p:nvPr>
            <p:custDataLst>
              <p:tags r:id="rId2"/>
            </p:custDataLst>
          </p:nvPr>
        </p:nvSpPr>
        <p:spPr>
          <a:xfrm>
            <a:off x="609600" y="191008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1" name="图片占位符 20" descr="1"/>
          <p:cNvPicPr>
            <a:picLocks noChangeAspect="1"/>
          </p:cNvPicPr>
          <p:nvPr>
            <p:custDataLst>
              <p:tags r:id="rId3"/>
            </p:custDataLst>
          </p:nvPr>
        </p:nvPicPr>
        <p:blipFill>
          <a:blip r:embed="rId15">
            <a:extLst>
              <a:ext uri="{96DAC541-7B7A-43D3-8B79-37D633B846F1}">
                <asvg:svgBlip xmlns="" xmlns:asvg="http://schemas.microsoft.com/office/drawing/2016/SVG/main" r:embed="rId16"/>
              </a:ext>
            </a:extLst>
          </a:blip>
          <a:stretch>
            <a:fillRect/>
          </a:stretch>
        </p:blipFill>
        <p:spPr>
          <a:xfrm>
            <a:off x="914400" y="2557780"/>
            <a:ext cx="914400" cy="914400"/>
          </a:xfrm>
          <a:prstGeom prst="rect">
            <a:avLst/>
          </a:prstGeom>
        </p:spPr>
      </p:pic>
      <p:sp>
        <p:nvSpPr>
          <p:cNvPr id="10" name="文本占位符 4"/>
          <p:cNvSpPr>
            <a:spLocks noGrp="1"/>
          </p:cNvSpPr>
          <p:nvPr>
            <p:custDataLst>
              <p:tags r:id="rId4"/>
            </p:custDataLst>
          </p:nvPr>
        </p:nvSpPr>
        <p:spPr>
          <a:xfrm>
            <a:off x="2082800" y="2745740"/>
            <a:ext cx="3556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健全国家安全体系</a:t>
            </a:r>
          </a:p>
        </p:txBody>
      </p:sp>
      <p:sp>
        <p:nvSpPr>
          <p:cNvPr id="12" name="装饰  5"/>
          <p:cNvSpPr>
            <a:spLocks noGrp="1"/>
          </p:cNvSpPr>
          <p:nvPr>
            <p:custDataLst>
              <p:tags r:id="rId5"/>
            </p:custDataLst>
          </p:nvPr>
        </p:nvSpPr>
        <p:spPr>
          <a:xfrm>
            <a:off x="6248400" y="191008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19" name="图片占位符 18" descr="2"/>
          <p:cNvPicPr>
            <a:picLocks noChangeAspect="1"/>
          </p:cNvPicPr>
          <p:nvPr>
            <p:custDataLst>
              <p:tags r:id="rId6"/>
            </p:custDataLst>
          </p:nvPr>
        </p:nvPicPr>
        <p:blipFill>
          <a:blip r:embed="rId17">
            <a:extLst>
              <a:ext uri="{96DAC541-7B7A-43D3-8B79-37D633B846F1}">
                <asvg:svgBlip xmlns="" xmlns:asvg="http://schemas.microsoft.com/office/drawing/2016/SVG/main" r:embed="rId18"/>
              </a:ext>
            </a:extLst>
          </a:blip>
          <a:stretch>
            <a:fillRect/>
          </a:stretch>
        </p:blipFill>
        <p:spPr>
          <a:xfrm>
            <a:off x="6553200" y="2557780"/>
            <a:ext cx="914400" cy="914400"/>
          </a:xfrm>
          <a:prstGeom prst="rect">
            <a:avLst/>
          </a:prstGeom>
        </p:spPr>
      </p:pic>
      <p:sp>
        <p:nvSpPr>
          <p:cNvPr id="14" name="文本占位符 8"/>
          <p:cNvSpPr>
            <a:spLocks noGrp="1"/>
          </p:cNvSpPr>
          <p:nvPr>
            <p:custDataLst>
              <p:tags r:id="rId7"/>
            </p:custDataLst>
          </p:nvPr>
        </p:nvSpPr>
        <p:spPr>
          <a:xfrm>
            <a:off x="7721600" y="2608580"/>
            <a:ext cx="3556000" cy="406400"/>
          </a:xfrm>
          <a:prstGeom prst="rect">
            <a:avLst/>
          </a:prstGeom>
          <a:noFill/>
        </p:spPr>
        <p:txBody>
          <a:bodyPr vert="horz" wrap="square" lIns="0" tIns="0" rIns="0" bIns="0" rtlCol="0" anchor="t">
            <a:no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加强重点领域国家安全能力建设</a:t>
            </a:r>
          </a:p>
        </p:txBody>
      </p:sp>
      <p:sp>
        <p:nvSpPr>
          <p:cNvPr id="16" name="装饰  9"/>
          <p:cNvSpPr>
            <a:spLocks noGrp="1"/>
          </p:cNvSpPr>
          <p:nvPr>
            <p:custDataLst>
              <p:tags r:id="rId8"/>
            </p:custDataLst>
          </p:nvPr>
        </p:nvSpPr>
        <p:spPr>
          <a:xfrm>
            <a:off x="609600" y="442468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0" name="图片占位符 19" descr="3"/>
          <p:cNvPicPr>
            <a:picLocks noChangeAspect="1"/>
          </p:cNvPicPr>
          <p:nvPr>
            <p:custDataLst>
              <p:tags r:id="rId9"/>
            </p:custDataLst>
          </p:nvPr>
        </p:nvPicPr>
        <p:blipFill>
          <a:blip r:embed="rId19">
            <a:extLst>
              <a:ext uri="{96DAC541-7B7A-43D3-8B79-37D633B846F1}">
                <asvg:svgBlip xmlns="" xmlns:asvg="http://schemas.microsoft.com/office/drawing/2016/SVG/main" r:embed="rId20"/>
              </a:ext>
            </a:extLst>
          </a:blip>
          <a:stretch>
            <a:fillRect/>
          </a:stretch>
        </p:blipFill>
        <p:spPr>
          <a:xfrm>
            <a:off x="914400" y="5072380"/>
            <a:ext cx="914400" cy="914400"/>
          </a:xfrm>
          <a:prstGeom prst="rect">
            <a:avLst/>
          </a:prstGeom>
        </p:spPr>
      </p:pic>
      <p:sp>
        <p:nvSpPr>
          <p:cNvPr id="18" name="文本占位符 12"/>
          <p:cNvSpPr>
            <a:spLocks noGrp="1"/>
          </p:cNvSpPr>
          <p:nvPr>
            <p:custDataLst>
              <p:tags r:id="rId10"/>
            </p:custDataLst>
          </p:nvPr>
        </p:nvSpPr>
        <p:spPr>
          <a:xfrm>
            <a:off x="2082800" y="5248910"/>
            <a:ext cx="3556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提高公共安全治理水平</a:t>
            </a:r>
          </a:p>
        </p:txBody>
      </p:sp>
      <p:sp>
        <p:nvSpPr>
          <p:cNvPr id="22" name="装饰  3"/>
          <p:cNvSpPr>
            <a:spLocks noGrp="1"/>
          </p:cNvSpPr>
          <p:nvPr>
            <p:custDataLst>
              <p:tags r:id="rId11"/>
            </p:custDataLst>
          </p:nvPr>
        </p:nvSpPr>
        <p:spPr>
          <a:xfrm>
            <a:off x="6248400" y="4424680"/>
            <a:ext cx="5334000" cy="2209800"/>
          </a:xfrm>
          <a:custGeom>
            <a:avLst/>
            <a:gdLst>
              <a:gd name="connisteX0" fmla="*/ 0 w 5334000"/>
              <a:gd name="connsiteY0" fmla="*/ 203200 h 2209800"/>
              <a:gd name="connisteX1" fmla="*/ 203200 w 5334000"/>
              <a:gd name="connsiteY1" fmla="*/ 0 h 2209800"/>
              <a:gd name="connisteX2" fmla="*/ 5130800 w 5334000"/>
              <a:gd name="connsiteY2" fmla="*/ 0 h 2209800"/>
              <a:gd name="connisteX3" fmla="*/ 5334000 w 5334000"/>
              <a:gd name="connsiteY3" fmla="*/ 203200 h 2209800"/>
              <a:gd name="connisteX4" fmla="*/ 5334000 w 5334000"/>
              <a:gd name="connsiteY4" fmla="*/ 2006600 h 2209800"/>
              <a:gd name="connisteX5" fmla="*/ 5130800 w 5334000"/>
              <a:gd name="connsiteY5" fmla="*/ 2209800 h 2209800"/>
              <a:gd name="connisteX6" fmla="*/ 203200 w 5334000"/>
              <a:gd name="connsiteY6" fmla="*/ 2209800 h 2209800"/>
              <a:gd name="connisteX7" fmla="*/ 0 w 5334000"/>
              <a:gd name="connsiteY7" fmla="*/ 2006600 h 2209800"/>
              <a:gd name="connisteX8" fmla="*/ 0 w 5334000"/>
              <a:gd name="connsiteY8" fmla="*/ 203200 h 2209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5334000" h="2209800">
                <a:moveTo>
                  <a:pt x="0" y="203200"/>
                </a:moveTo>
                <a:cubicBezTo>
                  <a:pt x="0" y="90976"/>
                  <a:pt x="90976" y="0"/>
                  <a:pt x="203200" y="0"/>
                </a:cubicBezTo>
                <a:lnTo>
                  <a:pt x="5130800" y="0"/>
                </a:lnTo>
                <a:cubicBezTo>
                  <a:pt x="5243024" y="0"/>
                  <a:pt x="5334000" y="90976"/>
                  <a:pt x="5334000" y="203200"/>
                </a:cubicBezTo>
                <a:lnTo>
                  <a:pt x="5334000" y="2006600"/>
                </a:lnTo>
                <a:cubicBezTo>
                  <a:pt x="5334000" y="2118824"/>
                  <a:pt x="5243024" y="2209800"/>
                  <a:pt x="5130800" y="2209800"/>
                </a:cubicBezTo>
                <a:lnTo>
                  <a:pt x="203200" y="2209800"/>
                </a:lnTo>
                <a:cubicBezTo>
                  <a:pt x="90976" y="2209800"/>
                  <a:pt x="0" y="2118824"/>
                  <a:pt x="0" y="20066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pic>
        <p:nvPicPr>
          <p:cNvPr id="23" name="图片占位符 21" descr="4"/>
          <p:cNvPicPr>
            <a:picLocks noChangeAspect="1"/>
          </p:cNvPicPr>
          <p:nvPr>
            <p:custDataLst>
              <p:tags r:id="rId12"/>
            </p:custDataLst>
          </p:nvPr>
        </p:nvPicPr>
        <p:blipFill>
          <a:blip r:embed="rId21">
            <a:extLst>
              <a:ext uri="{96DAC541-7B7A-43D3-8B79-37D633B846F1}">
                <asvg:svgBlip xmlns="" xmlns:asvg="http://schemas.microsoft.com/office/drawing/2016/SVG/main" r:embed="rId22"/>
              </a:ext>
            </a:extLst>
          </a:blip>
          <a:stretch>
            <a:fillRect/>
          </a:stretch>
        </p:blipFill>
        <p:spPr>
          <a:xfrm>
            <a:off x="6553200" y="5072380"/>
            <a:ext cx="914400" cy="914400"/>
          </a:xfrm>
          <a:prstGeom prst="rect">
            <a:avLst/>
          </a:prstGeom>
        </p:spPr>
      </p:pic>
      <p:sp>
        <p:nvSpPr>
          <p:cNvPr id="24" name="文本占位符 16"/>
          <p:cNvSpPr>
            <a:spLocks noGrp="1"/>
          </p:cNvSpPr>
          <p:nvPr>
            <p:custDataLst>
              <p:tags r:id="rId13"/>
            </p:custDataLst>
          </p:nvPr>
        </p:nvSpPr>
        <p:spPr>
          <a:xfrm>
            <a:off x="7721600" y="5271770"/>
            <a:ext cx="3556000" cy="4064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Font typeface="Arial" panose="020B0604020202020204" pitchFamily="34" charset="0"/>
              <a:buNone/>
              <a:defRPr sz="24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完善社会治理体系</a:t>
            </a:r>
          </a:p>
        </p:txBody>
      </p:sp>
      <p:pic>
        <p:nvPicPr>
          <p:cNvPr id="17" name="图片 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 name="标题 1"/>
          <p:cNvSpPr>
            <a:spLocks noGrp="1"/>
          </p:cNvSpPr>
          <p:nvPr>
            <p:custDataLst>
              <p:tags r:id="rId1"/>
            </p:custDataLst>
          </p:nvPr>
        </p:nvSpPr>
        <p:spPr>
          <a:xfrm>
            <a:off x="609600" y="1916430"/>
            <a:ext cx="10972800" cy="609600"/>
          </a:xfrm>
          <a:prstGeom prst="rect">
            <a:avLst/>
          </a:prstGeom>
          <a:noFill/>
        </p:spPr>
        <p:txBody>
          <a:bodyPr vert="horz" wrap="square" lIns="0" tIns="0" rIns="0" bIns="0" rtlCol="0" anchor="t">
            <a:normAutofit/>
          </a:bodyPr>
          <a:lstStyle>
            <a:lvl1pPr marL="0" indent="0" algn="l" defTabSz="914400" rtl="0" eaLnBrk="1" latinLnBrk="0" hangingPunct="1">
              <a:lnSpc>
                <a:spcPct val="111000"/>
              </a:lnSpc>
              <a:spcBef>
                <a:spcPct val="0"/>
              </a:spcBef>
              <a:spcAft>
                <a:spcPct val="0"/>
              </a:spcAft>
              <a:buNone/>
              <a:defRPr sz="3600" b="0" kern="1200" spc="0">
                <a:solidFill>
                  <a:schemeClr val="tx1"/>
                </a:solidFill>
                <a:latin typeface="+mj-lt"/>
                <a:ea typeface="+mj-lt"/>
                <a:cs typeface="微软雅黑" panose="020B0503020204020204" pitchFamily="34" charset="-122"/>
              </a:defRPr>
            </a:lvl1pPr>
          </a:lstStyle>
          <a:p>
            <a:r>
              <a:rPr lang="en-US" altLang="zh-CN">
                <a:latin typeface="微软雅黑" panose="020B0503020204020204" pitchFamily="34" charset="-122"/>
                <a:ea typeface="微软雅黑" panose="020B0503020204020204" pitchFamily="34" charset="-122"/>
              </a:rPr>
              <a:t>12.</a:t>
            </a:r>
            <a:r>
              <a:rPr lang="zh-CN" altLang="en-US">
                <a:latin typeface="微软雅黑" panose="020B0503020204020204" pitchFamily="34" charset="-122"/>
                <a:ea typeface="微软雅黑" panose="020B0503020204020204" pitchFamily="34" charset="-122"/>
                <a:sym typeface="+mn-ea"/>
              </a:rPr>
              <a:t>关于高质量推进国防和军队现代化</a:t>
            </a:r>
          </a:p>
          <a:p>
            <a:endParaRPr lang="en-US" altLang="zh-CN">
              <a:latin typeface="微软雅黑" panose="020B0503020204020204" pitchFamily="34" charset="-122"/>
              <a:ea typeface="微软雅黑" panose="020B0503020204020204" pitchFamily="34" charset="-122"/>
            </a:endParaRPr>
          </a:p>
        </p:txBody>
      </p:sp>
      <p:sp>
        <p:nvSpPr>
          <p:cNvPr id="3" name="装饰  2"/>
          <p:cNvSpPr>
            <a:spLocks noGrp="1"/>
          </p:cNvSpPr>
          <p:nvPr>
            <p:custDataLst>
              <p:tags r:id="rId2"/>
            </p:custDataLst>
          </p:nvPr>
        </p:nvSpPr>
        <p:spPr>
          <a:xfrm>
            <a:off x="609600" y="2895600"/>
            <a:ext cx="3454400" cy="1800000"/>
          </a:xfrm>
          <a:custGeom>
            <a:avLst/>
            <a:gdLst>
              <a:gd name="connisteX0" fmla="*/ 0 w 3454400"/>
              <a:gd name="connsiteY0" fmla="*/ 203200 h 2540000"/>
              <a:gd name="connisteX1" fmla="*/ 203200 w 3454400"/>
              <a:gd name="connsiteY1" fmla="*/ 0 h 2540000"/>
              <a:gd name="connisteX2" fmla="*/ 3251200 w 3454400"/>
              <a:gd name="connsiteY2" fmla="*/ 0 h 2540000"/>
              <a:gd name="connisteX3" fmla="*/ 3454400 w 3454400"/>
              <a:gd name="connsiteY3" fmla="*/ 203200 h 2540000"/>
              <a:gd name="connisteX4" fmla="*/ 3454400 w 3454400"/>
              <a:gd name="connsiteY4" fmla="*/ 2336800 h 2540000"/>
              <a:gd name="connisteX5" fmla="*/ 3251200 w 3454400"/>
              <a:gd name="connsiteY5" fmla="*/ 2540000 h 2540000"/>
              <a:gd name="connisteX6" fmla="*/ 203200 w 3454400"/>
              <a:gd name="connsiteY6" fmla="*/ 2540000 h 2540000"/>
              <a:gd name="connisteX7" fmla="*/ 0 w 3454400"/>
              <a:gd name="connsiteY7" fmla="*/ 2336800 h 2540000"/>
              <a:gd name="connisteX8" fmla="*/ 0 w 34544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2540000">
                <a:moveTo>
                  <a:pt x="0" y="203200"/>
                </a:moveTo>
                <a:cubicBezTo>
                  <a:pt x="0" y="90976"/>
                  <a:pt x="90976" y="0"/>
                  <a:pt x="203200" y="0"/>
                </a:cubicBezTo>
                <a:lnTo>
                  <a:pt x="3251200" y="0"/>
                </a:lnTo>
                <a:cubicBezTo>
                  <a:pt x="3363424" y="0"/>
                  <a:pt x="3454400" y="90976"/>
                  <a:pt x="3454400" y="203200"/>
                </a:cubicBezTo>
                <a:lnTo>
                  <a:pt x="3454400" y="2336800"/>
                </a:lnTo>
                <a:cubicBezTo>
                  <a:pt x="3454400" y="2449024"/>
                  <a:pt x="3363424" y="2540000"/>
                  <a:pt x="3251200" y="2540000"/>
                </a:cubicBezTo>
                <a:lnTo>
                  <a:pt x="203200" y="2540000"/>
                </a:lnTo>
                <a:cubicBezTo>
                  <a:pt x="90976" y="2540000"/>
                  <a:pt x="0" y="2449024"/>
                  <a:pt x="0" y="23368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5" name="文本占位符 4"/>
          <p:cNvSpPr>
            <a:spLocks noGrp="1"/>
          </p:cNvSpPr>
          <p:nvPr>
            <p:custDataLst>
              <p:tags r:id="rId3"/>
            </p:custDataLst>
          </p:nvPr>
        </p:nvSpPr>
        <p:spPr>
          <a:xfrm>
            <a:off x="914400" y="3552190"/>
            <a:ext cx="2844800" cy="6096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t>加快先进战斗力建设</a:t>
            </a:r>
          </a:p>
        </p:txBody>
      </p:sp>
      <p:sp>
        <p:nvSpPr>
          <p:cNvPr id="7" name="装饰  5"/>
          <p:cNvSpPr>
            <a:spLocks noGrp="1"/>
          </p:cNvSpPr>
          <p:nvPr>
            <p:custDataLst>
              <p:tags r:id="rId4"/>
            </p:custDataLst>
          </p:nvPr>
        </p:nvSpPr>
        <p:spPr>
          <a:xfrm>
            <a:off x="4368800" y="2895600"/>
            <a:ext cx="3454400" cy="1800000"/>
          </a:xfrm>
          <a:custGeom>
            <a:avLst/>
            <a:gdLst>
              <a:gd name="connisteX0" fmla="*/ 0 w 3454400"/>
              <a:gd name="connsiteY0" fmla="*/ 203200 h 2540000"/>
              <a:gd name="connisteX1" fmla="*/ 203200 w 3454400"/>
              <a:gd name="connsiteY1" fmla="*/ 0 h 2540000"/>
              <a:gd name="connisteX2" fmla="*/ 3251200 w 3454400"/>
              <a:gd name="connsiteY2" fmla="*/ 0 h 2540000"/>
              <a:gd name="connisteX3" fmla="*/ 3454400 w 3454400"/>
              <a:gd name="connsiteY3" fmla="*/ 203200 h 2540000"/>
              <a:gd name="connisteX4" fmla="*/ 3454400 w 3454400"/>
              <a:gd name="connsiteY4" fmla="*/ 2336800 h 2540000"/>
              <a:gd name="connisteX5" fmla="*/ 3251200 w 3454400"/>
              <a:gd name="connsiteY5" fmla="*/ 2540000 h 2540000"/>
              <a:gd name="connisteX6" fmla="*/ 203200 w 3454400"/>
              <a:gd name="connsiteY6" fmla="*/ 2540000 h 2540000"/>
              <a:gd name="connisteX7" fmla="*/ 0 w 3454400"/>
              <a:gd name="connsiteY7" fmla="*/ 2336800 h 2540000"/>
              <a:gd name="connisteX8" fmla="*/ 0 w 34544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2540000">
                <a:moveTo>
                  <a:pt x="0" y="203200"/>
                </a:moveTo>
                <a:cubicBezTo>
                  <a:pt x="0" y="90976"/>
                  <a:pt x="90976" y="0"/>
                  <a:pt x="203200" y="0"/>
                </a:cubicBezTo>
                <a:lnTo>
                  <a:pt x="3251200" y="0"/>
                </a:lnTo>
                <a:cubicBezTo>
                  <a:pt x="3363424" y="0"/>
                  <a:pt x="3454400" y="90976"/>
                  <a:pt x="3454400" y="203200"/>
                </a:cubicBezTo>
                <a:lnTo>
                  <a:pt x="3454400" y="2336800"/>
                </a:lnTo>
                <a:cubicBezTo>
                  <a:pt x="3454400" y="2449024"/>
                  <a:pt x="3363424" y="2540000"/>
                  <a:pt x="3251200" y="2540000"/>
                </a:cubicBezTo>
                <a:lnTo>
                  <a:pt x="203200" y="2540000"/>
                </a:lnTo>
                <a:cubicBezTo>
                  <a:pt x="90976" y="2540000"/>
                  <a:pt x="0" y="2449024"/>
                  <a:pt x="0" y="23368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8" name="文本占位符 7"/>
          <p:cNvSpPr>
            <a:spLocks noGrp="1"/>
          </p:cNvSpPr>
          <p:nvPr>
            <p:custDataLst>
              <p:tags r:id="rId5"/>
            </p:custDataLst>
          </p:nvPr>
        </p:nvSpPr>
        <p:spPr>
          <a:xfrm>
            <a:off x="4673600" y="3529330"/>
            <a:ext cx="2844800" cy="609600"/>
          </a:xfrm>
          <a:prstGeom prst="rect">
            <a:avLst/>
          </a:prstGeom>
          <a:noFill/>
        </p:spPr>
        <p:txBody>
          <a:bodyPr vert="horz" wrap="square" lIns="0" tIns="0" rIns="0" bIns="0" rtlCol="0" anchor="t">
            <a:norm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t>推进军事治理现代化</a:t>
            </a:r>
          </a:p>
        </p:txBody>
      </p:sp>
      <p:sp>
        <p:nvSpPr>
          <p:cNvPr id="10" name="装饰  8"/>
          <p:cNvSpPr>
            <a:spLocks noGrp="1"/>
          </p:cNvSpPr>
          <p:nvPr>
            <p:custDataLst>
              <p:tags r:id="rId6"/>
            </p:custDataLst>
          </p:nvPr>
        </p:nvSpPr>
        <p:spPr>
          <a:xfrm>
            <a:off x="8128000" y="2895600"/>
            <a:ext cx="3454400" cy="1800000"/>
          </a:xfrm>
          <a:custGeom>
            <a:avLst/>
            <a:gdLst>
              <a:gd name="connisteX0" fmla="*/ 0 w 3454400"/>
              <a:gd name="connsiteY0" fmla="*/ 203200 h 2540000"/>
              <a:gd name="connisteX1" fmla="*/ 203200 w 3454400"/>
              <a:gd name="connsiteY1" fmla="*/ 0 h 2540000"/>
              <a:gd name="connisteX2" fmla="*/ 3251200 w 3454400"/>
              <a:gd name="connsiteY2" fmla="*/ 0 h 2540000"/>
              <a:gd name="connisteX3" fmla="*/ 3454400 w 3454400"/>
              <a:gd name="connsiteY3" fmla="*/ 203200 h 2540000"/>
              <a:gd name="connisteX4" fmla="*/ 3454400 w 3454400"/>
              <a:gd name="connsiteY4" fmla="*/ 2336800 h 2540000"/>
              <a:gd name="connisteX5" fmla="*/ 3251200 w 3454400"/>
              <a:gd name="connsiteY5" fmla="*/ 2540000 h 2540000"/>
              <a:gd name="connisteX6" fmla="*/ 203200 w 3454400"/>
              <a:gd name="connsiteY6" fmla="*/ 2540000 h 2540000"/>
              <a:gd name="connisteX7" fmla="*/ 0 w 3454400"/>
              <a:gd name="connsiteY7" fmla="*/ 2336800 h 2540000"/>
              <a:gd name="connisteX8" fmla="*/ 0 w 3454400"/>
              <a:gd name="connsiteY8" fmla="*/ 203200 h 25400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0" t="0" r="0" b="0"/>
            <a:pathLst>
              <a:path w="3454400" h="2540000">
                <a:moveTo>
                  <a:pt x="0" y="203200"/>
                </a:moveTo>
                <a:cubicBezTo>
                  <a:pt x="0" y="90976"/>
                  <a:pt x="90976" y="0"/>
                  <a:pt x="203200" y="0"/>
                </a:cubicBezTo>
                <a:lnTo>
                  <a:pt x="3251200" y="0"/>
                </a:lnTo>
                <a:cubicBezTo>
                  <a:pt x="3363424" y="0"/>
                  <a:pt x="3454400" y="90976"/>
                  <a:pt x="3454400" y="203200"/>
                </a:cubicBezTo>
                <a:lnTo>
                  <a:pt x="3454400" y="2336800"/>
                </a:lnTo>
                <a:cubicBezTo>
                  <a:pt x="3454400" y="2449024"/>
                  <a:pt x="3363424" y="2540000"/>
                  <a:pt x="3251200" y="2540000"/>
                </a:cubicBezTo>
                <a:lnTo>
                  <a:pt x="203200" y="2540000"/>
                </a:lnTo>
                <a:cubicBezTo>
                  <a:pt x="90976" y="2540000"/>
                  <a:pt x="0" y="2449024"/>
                  <a:pt x="0" y="2336800"/>
                </a:cubicBezTo>
                <a:lnTo>
                  <a:pt x="0" y="203200"/>
                </a:lnTo>
                <a:close/>
              </a:path>
            </a:pathLst>
          </a:custGeom>
          <a:gradFill>
            <a:gsLst>
              <a:gs pos="0">
                <a:schemeClr val="accent1">
                  <a:lumMod val="10000"/>
                  <a:lumOff val="90000"/>
                </a:schemeClr>
              </a:gs>
              <a:gs pos="100000">
                <a:schemeClr val="accent1">
                  <a:lumMod val="10000"/>
                  <a:lumOff val="90000"/>
                </a:schemeClr>
              </a:gs>
            </a:gsLst>
            <a:lin ang="5400000"/>
          </a:gradFill>
          <a:ln>
            <a:solidFill>
              <a:prstClr val="black">
                <a:alpha val="0"/>
              </a:prstClr>
            </a:solidFill>
            <a:prstDash val="solid"/>
          </a:ln>
        </p:spPr>
        <p:txBody>
          <a:bodyPr vert="horz" wrap="square" lIns="0" tIns="0" rIns="0" bIns="0" rtlCol="0">
            <a:noAutofit/>
          </a:bodyPr>
          <a:lstStyle>
            <a:lvl1pPr marL="228600" indent="-228600" algn="l" defTabSz="914400" rtl="0" eaLnBrk="1" latinLnBrk="0" hangingPunct="1">
              <a:lnSpc>
                <a:spcPct val="130000"/>
              </a:lnSpc>
              <a:spcBef>
                <a:spcPts val="1000"/>
              </a:spcBef>
              <a:buFont typeface="Arial" panose="020B0604020202020204" pitchFamily="34" charset="0"/>
              <a:buNone/>
              <a:defRPr sz="2400" kern="120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None/>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None/>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None/>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None/>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 </a:t>
            </a:r>
          </a:p>
        </p:txBody>
      </p:sp>
      <p:sp>
        <p:nvSpPr>
          <p:cNvPr id="11" name="文本占位符 10"/>
          <p:cNvSpPr>
            <a:spLocks noGrp="1"/>
          </p:cNvSpPr>
          <p:nvPr>
            <p:custDataLst>
              <p:tags r:id="rId7"/>
            </p:custDataLst>
          </p:nvPr>
        </p:nvSpPr>
        <p:spPr>
          <a:xfrm>
            <a:off x="8432800" y="3392170"/>
            <a:ext cx="2844800" cy="609600"/>
          </a:xfrm>
          <a:prstGeom prst="rect">
            <a:avLst/>
          </a:prstGeom>
          <a:noFill/>
        </p:spPr>
        <p:txBody>
          <a:bodyPr vert="horz" wrap="square" lIns="0" tIns="0" rIns="0" bIns="0" rtlCol="0" anchor="t">
            <a:noAutofit/>
          </a:bodyPr>
          <a:lstStyle>
            <a:lvl1pPr marL="0" indent="0" algn="l" defTabSz="914400" rtl="0" eaLnBrk="1" latinLnBrk="0" hangingPunct="1">
              <a:lnSpc>
                <a:spcPct val="125000"/>
              </a:lnSpc>
              <a:spcBef>
                <a:spcPct val="0"/>
              </a:spcBef>
              <a:spcAft>
                <a:spcPct val="0"/>
              </a:spcAft>
              <a:buFont typeface="Arial" panose="020B0604020202020204" pitchFamily="34" charset="0"/>
              <a:buNone/>
              <a:defRPr sz="1600" b="0" kern="1200" spc="0">
                <a:solidFill>
                  <a:schemeClr val="tx1"/>
                </a:solidFill>
                <a:latin typeface="+mn-lt"/>
                <a:ea typeface="+mn-ea"/>
                <a:cs typeface="微软雅黑" panose="020B0503020204020204" pitchFamily="34"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微软雅黑" panose="020B0503020204020204" pitchFamily="34"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微软雅黑" panose="020B0503020204020204" pitchFamily="34"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微软雅黑" panose="020B0503020204020204" pitchFamily="34"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a:t>巩固提高一体化国家战略体系和能力</a:t>
            </a:r>
          </a:p>
        </p:txBody>
      </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7" name="文本框 66"/>
          <p:cNvSpPr txBox="1"/>
          <p:nvPr>
            <p:custDataLst>
              <p:tags r:id="rId1"/>
            </p:custDataLst>
          </p:nvPr>
        </p:nvSpPr>
        <p:spPr>
          <a:xfrm>
            <a:off x="604837" y="2270344"/>
            <a:ext cx="10982325" cy="1042035"/>
          </a:xfrm>
          <a:prstGeom prst="rect">
            <a:avLst/>
          </a:prstGeom>
          <a:noFill/>
        </p:spPr>
        <p:txBody>
          <a:bodyPr wrap="square">
            <a:noAutofit/>
          </a:bodyPr>
          <a:lstStyle/>
          <a:p>
            <a:pPr indent="0" algn="ctr" fontAlgn="auto">
              <a:lnSpc>
                <a:spcPct val="130000"/>
              </a:lnSpc>
            </a:pPr>
            <a:r>
              <a:rPr lang="zh-CN" sz="36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五、坚持和加强党的全面领导，凝聚起推进中国式</a:t>
            </a:r>
          </a:p>
          <a:p>
            <a:pPr indent="0" algn="ctr" fontAlgn="auto">
              <a:lnSpc>
                <a:spcPct val="130000"/>
              </a:lnSpc>
            </a:pPr>
            <a:r>
              <a:rPr lang="zh-CN" sz="36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现代化的磅礴力量</a:t>
            </a:r>
            <a:endParaRPr lang="zh-CN" altLang="en-US" sz="36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8" name="矩形 27"/>
          <p:cNvSpPr/>
          <p:nvPr/>
        </p:nvSpPr>
        <p:spPr bwMode="auto">
          <a:xfrm>
            <a:off x="913130" y="1908810"/>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1141730" y="2218690"/>
            <a:ext cx="9878060" cy="46037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rPr>
              <a:t>一、坚持和加强党中央集中统一领导</a:t>
            </a:r>
          </a:p>
        </p:txBody>
      </p:sp>
      <p:sp>
        <p:nvSpPr>
          <p:cNvPr id="7" name="矩形 6"/>
          <p:cNvSpPr/>
          <p:nvPr/>
        </p:nvSpPr>
        <p:spPr bwMode="auto">
          <a:xfrm>
            <a:off x="913130" y="3413125"/>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1230630" y="3712845"/>
            <a:ext cx="9878060" cy="46037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rPr>
              <a:t>二、持之以恒推进全面从严治党</a:t>
            </a:r>
          </a:p>
        </p:txBody>
      </p:sp>
      <p:sp>
        <p:nvSpPr>
          <p:cNvPr id="11" name="矩形 10"/>
          <p:cNvSpPr/>
          <p:nvPr/>
        </p:nvSpPr>
        <p:spPr bwMode="auto">
          <a:xfrm>
            <a:off x="913130" y="4871085"/>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230630" y="5149215"/>
            <a:ext cx="9878060" cy="46037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rPr>
              <a:t>三、持之以恒推进全面从严治党充分调动全社会积极性主动性创造性</a:t>
            </a:r>
          </a:p>
        </p:txBody>
      </p:sp>
      <p:sp>
        <p:nvSpPr>
          <p:cNvPr id="2" name="文本框 1"/>
          <p:cNvSpPr txBox="1"/>
          <p:nvPr>
            <p:custDataLst>
              <p:tags r:id="rId1"/>
            </p:custDataLst>
          </p:nvPr>
        </p:nvSpPr>
        <p:spPr>
          <a:xfrm>
            <a:off x="913447" y="910174"/>
            <a:ext cx="10982325" cy="1042035"/>
          </a:xfrm>
          <a:prstGeom prst="rect">
            <a:avLst/>
          </a:prstGeom>
          <a:noFill/>
        </p:spPr>
        <p:txBody>
          <a:bodyPr wrap="square">
            <a:noAutofit/>
          </a:bodyPr>
          <a:lstStyle/>
          <a:p>
            <a:pPr indent="0" algn="ctr" fontAlgn="auto">
              <a:lnSpc>
                <a:spcPct val="130000"/>
              </a:lnSpc>
            </a:pPr>
            <a:r>
              <a:rPr lang="zh-CN"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坚持和加强党的全面领导，凝聚起推进中国式现代化的磅礴力量</a:t>
            </a:r>
            <a:endParaRPr lang="zh-CN" altLang="en-US"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86410" y="-401270"/>
            <a:ext cx="12603480" cy="7360920"/>
          </a:xfrm>
          <a:prstGeom prst="rect">
            <a:avLst/>
          </a:prstGeom>
          <a:solidFill>
            <a:schemeClr val="accent1">
              <a:lumMod val="20000"/>
              <a:lumOff val="80000"/>
              <a:alpha val="43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2695190"/>
            <a:ext cx="12192000" cy="303004"/>
          </a:xfrm>
          <a:prstGeom prst="rect">
            <a:avLst/>
          </a:prstGeom>
          <a:gradFill>
            <a:gsLst>
              <a:gs pos="0">
                <a:schemeClr val="accent1">
                  <a:lumMod val="20000"/>
                  <a:lumOff val="80000"/>
                </a:schemeClr>
              </a:gs>
              <a:gs pos="100000">
                <a:schemeClr val="accent1">
                  <a:lumMod val="20000"/>
                  <a:lumOff val="80000"/>
                  <a:alpha val="0"/>
                </a:schemeClr>
              </a:gs>
            </a:gsLst>
            <a:lin ang="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0" y="0"/>
            <a:ext cx="12192000" cy="2784937"/>
          </a:xfrm>
          <a:prstGeom prst="rect">
            <a:avLst/>
          </a:prstGeom>
          <a:gradFill>
            <a:gsLst>
              <a:gs pos="0">
                <a:schemeClr val="accent1"/>
              </a:gs>
              <a:gs pos="53000">
                <a:schemeClr val="accent1">
                  <a:lumMod val="60000"/>
                  <a:lumOff val="40000"/>
                </a:schemeClr>
              </a:gs>
              <a:gs pos="100000">
                <a:schemeClr val="accent1">
                  <a:lumMod val="20000"/>
                  <a:lumOff val="80000"/>
                </a:schemeClr>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022595" y="1355167"/>
            <a:ext cx="1829109" cy="1015663"/>
          </a:xfrm>
          <a:prstGeom prst="rect">
            <a:avLst/>
          </a:prstGeom>
          <a:noFill/>
          <a:ln>
            <a:noFill/>
          </a:ln>
        </p:spPr>
        <p:txBody>
          <a:bodyPr vert="horz" wrap="square" lIns="91440" tIns="45720" rIns="91440" bIns="45720" rtlCol="0" anchor="t"/>
          <a:lstStyle/>
          <a:p>
            <a:pPr algn="l">
              <a:lnSpc>
                <a:spcPct val="100000"/>
              </a:lnSpc>
            </a:pPr>
            <a:endParaRPr kumimoji="1" lang="zh-CN" altLang="en-US" sz="6000" b="1" dirty="0">
              <a:ln w="12700">
                <a:noFill/>
              </a:ln>
              <a:solidFill>
                <a:srgbClr val="FFFFFF">
                  <a:alpha val="100000"/>
                </a:srgbClr>
              </a:solidFill>
              <a:latin typeface="微软雅黑" panose="020B0503020204020204" charset="-122"/>
              <a:ea typeface="微软雅黑" panose="020B0503020204020204" charset="-122"/>
              <a:cs typeface="OPPOSans H" panose="00020600040101010101" charset="-122"/>
            </a:endParaRPr>
          </a:p>
        </p:txBody>
      </p:sp>
      <p:grpSp>
        <p:nvGrpSpPr>
          <p:cNvPr id="8" name="组合 7"/>
          <p:cNvGrpSpPr/>
          <p:nvPr/>
        </p:nvGrpSpPr>
        <p:grpSpPr>
          <a:xfrm>
            <a:off x="827627" y="556367"/>
            <a:ext cx="5387703" cy="1769452"/>
            <a:chOff x="400594" y="666517"/>
            <a:chExt cx="5387703" cy="1769452"/>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94" y="1449243"/>
              <a:ext cx="2695694" cy="839898"/>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417" y="742248"/>
              <a:ext cx="3487880" cy="1241330"/>
            </a:xfrm>
            <a:prstGeom prst="rect">
              <a:avLst/>
            </a:pr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594573">
              <a:off x="1749855" y="666517"/>
              <a:ext cx="1949162" cy="1769452"/>
            </a:xfrm>
            <a:prstGeom prst="rect">
              <a:avLst/>
            </a:prstGeom>
          </p:spPr>
        </p:pic>
      </p:grpSp>
      <p:sp>
        <p:nvSpPr>
          <p:cNvPr id="12" name="矩形: 圆角 2"/>
          <p:cNvSpPr/>
          <p:nvPr/>
        </p:nvSpPr>
        <p:spPr>
          <a:xfrm>
            <a:off x="4483435" y="3436032"/>
            <a:ext cx="3067366" cy="674478"/>
          </a:xfrm>
          <a:prstGeom prst="roundRect">
            <a:avLst>
              <a:gd name="adj" fmla="val 44690"/>
            </a:avLst>
          </a:prstGeom>
          <a:solidFill>
            <a:srgbClr val="A70C0A"/>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gradFill>
                  <a:gsLst>
                    <a:gs pos="0">
                      <a:srgbClr val="FEEFAC"/>
                    </a:gs>
                    <a:gs pos="45000">
                      <a:srgbClr val="E9BE61"/>
                    </a:gs>
                  </a:gsLst>
                  <a:lin ang="5400000" scaled="1"/>
                </a:gradFill>
                <a:latin typeface="黑体" panose="02010609060101010101" pitchFamily="49" charset="-122"/>
                <a:ea typeface="黑体" panose="02010609060101010101" pitchFamily="49" charset="-122"/>
                <a:sym typeface="+mn-lt"/>
              </a:rPr>
              <a:t>一</a:t>
            </a:r>
          </a:p>
        </p:txBody>
      </p:sp>
      <p:sp>
        <p:nvSpPr>
          <p:cNvPr id="13" name="TextBox 47"/>
          <p:cNvSpPr txBox="1"/>
          <p:nvPr/>
        </p:nvSpPr>
        <p:spPr>
          <a:xfrm>
            <a:off x="1065070" y="4281590"/>
            <a:ext cx="9904095" cy="785215"/>
          </a:xfrm>
          <a:prstGeom prst="rect">
            <a:avLst/>
          </a:prstGeom>
        </p:spPr>
        <p:txBody>
          <a:bodyPr wrap="square">
            <a:spAutoFit/>
          </a:bodyPr>
          <a:lstStyle>
            <a:defPPr>
              <a:defRPr lang="zh-CN"/>
            </a:defPPr>
            <a:lvl1pPr algn="dist">
              <a:lnSpc>
                <a:spcPct val="120000"/>
              </a:lnSpc>
              <a:defRPr>
                <a:gradFill>
                  <a:gsLst>
                    <a:gs pos="0">
                      <a:schemeClr val="accent1">
                        <a:lumMod val="90000"/>
                        <a:lumOff val="10000"/>
                      </a:schemeClr>
                    </a:gs>
                    <a:gs pos="100000">
                      <a:schemeClr val="accent1"/>
                    </a:gs>
                  </a:gsLst>
                  <a:lin ang="5400000" scaled="1"/>
                </a:gradFill>
                <a:latin typeface="思源宋体 CN Heavy" panose="02020900000000000000" pitchFamily="18" charset="-122"/>
                <a:ea typeface="思源宋体 CN Heavy" panose="02020900000000000000" pitchFamily="18" charset="-122"/>
              </a:defRPr>
            </a:lvl1pPr>
          </a:lstStyle>
          <a:p>
            <a:pPr algn="ctr">
              <a:lnSpc>
                <a:spcPct val="110000"/>
              </a:lnSpc>
            </a:pPr>
            <a:r>
              <a:rPr lang="zh-CN" altLang="en-US" sz="44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党的二十届四中全会精神</a:t>
            </a:r>
            <a:endParaRPr lang="zh-CN" altLang="en-US" sz="36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188" y="915280"/>
            <a:ext cx="2956566" cy="819914"/>
          </a:xfrm>
          <a:prstGeom prst="rect">
            <a:avLst/>
          </a:prstGeom>
        </p:spPr>
      </p:pic>
    </p:spTree>
    <p:extLst>
      <p:ext uri="{BB962C8B-B14F-4D97-AF65-F5344CB8AC3E}">
        <p14:creationId xmlns:p14="http://schemas.microsoft.com/office/powerpoint/2010/main" val="1655109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86410" y="-401270"/>
            <a:ext cx="12603480" cy="7360920"/>
          </a:xfrm>
          <a:prstGeom prst="rect">
            <a:avLst/>
          </a:prstGeom>
          <a:solidFill>
            <a:schemeClr val="accent1">
              <a:lumMod val="20000"/>
              <a:lumOff val="80000"/>
              <a:alpha val="43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2695190"/>
            <a:ext cx="12192000" cy="303004"/>
          </a:xfrm>
          <a:prstGeom prst="rect">
            <a:avLst/>
          </a:prstGeom>
          <a:gradFill>
            <a:gsLst>
              <a:gs pos="0">
                <a:schemeClr val="accent1">
                  <a:lumMod val="20000"/>
                  <a:lumOff val="80000"/>
                </a:schemeClr>
              </a:gs>
              <a:gs pos="100000">
                <a:schemeClr val="accent1">
                  <a:lumMod val="20000"/>
                  <a:lumOff val="80000"/>
                  <a:alpha val="0"/>
                </a:schemeClr>
              </a:gs>
            </a:gsLst>
            <a:lin ang="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0" y="0"/>
            <a:ext cx="12192000" cy="2784937"/>
          </a:xfrm>
          <a:prstGeom prst="rect">
            <a:avLst/>
          </a:prstGeom>
          <a:gradFill>
            <a:gsLst>
              <a:gs pos="0">
                <a:schemeClr val="accent1"/>
              </a:gs>
              <a:gs pos="53000">
                <a:schemeClr val="accent1">
                  <a:lumMod val="60000"/>
                  <a:lumOff val="40000"/>
                </a:schemeClr>
              </a:gs>
              <a:gs pos="100000">
                <a:schemeClr val="accent1">
                  <a:lumMod val="20000"/>
                  <a:lumOff val="80000"/>
                </a:schemeClr>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022595" y="1355167"/>
            <a:ext cx="1829109" cy="1015663"/>
          </a:xfrm>
          <a:prstGeom prst="rect">
            <a:avLst/>
          </a:prstGeom>
          <a:noFill/>
          <a:ln>
            <a:noFill/>
          </a:ln>
        </p:spPr>
        <p:txBody>
          <a:bodyPr vert="horz" wrap="square" lIns="91440" tIns="45720" rIns="91440" bIns="45720" rtlCol="0" anchor="t"/>
          <a:lstStyle/>
          <a:p>
            <a:pPr algn="l">
              <a:lnSpc>
                <a:spcPct val="100000"/>
              </a:lnSpc>
            </a:pPr>
            <a:endParaRPr kumimoji="1" lang="zh-CN" altLang="en-US" sz="6000" b="1" dirty="0">
              <a:ln w="12700">
                <a:noFill/>
              </a:ln>
              <a:solidFill>
                <a:srgbClr val="FFFFFF">
                  <a:alpha val="100000"/>
                </a:srgbClr>
              </a:solidFill>
              <a:latin typeface="微软雅黑" panose="020B0503020204020204" charset="-122"/>
              <a:ea typeface="微软雅黑" panose="020B0503020204020204" charset="-122"/>
              <a:cs typeface="OPPOSans H" panose="00020600040101010101" charset="-122"/>
            </a:endParaRPr>
          </a:p>
        </p:txBody>
      </p:sp>
      <p:grpSp>
        <p:nvGrpSpPr>
          <p:cNvPr id="8" name="组合 7"/>
          <p:cNvGrpSpPr/>
          <p:nvPr/>
        </p:nvGrpSpPr>
        <p:grpSpPr>
          <a:xfrm>
            <a:off x="827627" y="556367"/>
            <a:ext cx="5387703" cy="1769452"/>
            <a:chOff x="400594" y="666517"/>
            <a:chExt cx="5387703" cy="1769452"/>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94" y="1449243"/>
              <a:ext cx="2695694" cy="839898"/>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417" y="742248"/>
              <a:ext cx="3487880" cy="1241330"/>
            </a:xfrm>
            <a:prstGeom prst="rect">
              <a:avLst/>
            </a:pr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594573">
              <a:off x="1749855" y="666517"/>
              <a:ext cx="1949162" cy="1769452"/>
            </a:xfrm>
            <a:prstGeom prst="rect">
              <a:avLst/>
            </a:prstGeom>
          </p:spPr>
        </p:pic>
      </p:grpSp>
      <p:sp>
        <p:nvSpPr>
          <p:cNvPr id="12" name="矩形: 圆角 2"/>
          <p:cNvSpPr/>
          <p:nvPr/>
        </p:nvSpPr>
        <p:spPr>
          <a:xfrm>
            <a:off x="4483435" y="3436032"/>
            <a:ext cx="3067366" cy="674478"/>
          </a:xfrm>
          <a:prstGeom prst="roundRect">
            <a:avLst>
              <a:gd name="adj" fmla="val 44690"/>
            </a:avLst>
          </a:prstGeom>
          <a:solidFill>
            <a:srgbClr val="A70C0A"/>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gradFill>
                  <a:gsLst>
                    <a:gs pos="0">
                      <a:srgbClr val="FEEFAC"/>
                    </a:gs>
                    <a:gs pos="45000">
                      <a:srgbClr val="E9BE61"/>
                    </a:gs>
                  </a:gsLst>
                  <a:lin ang="5400000" scaled="1"/>
                </a:gradFill>
                <a:latin typeface="黑体" panose="02010609060101010101" pitchFamily="49" charset="-122"/>
                <a:ea typeface="黑体" panose="02010609060101010101" pitchFamily="49" charset="-122"/>
                <a:sym typeface="+mn-lt"/>
              </a:rPr>
              <a:t>二</a:t>
            </a:r>
            <a:endParaRPr lang="zh-CN" altLang="en-US" sz="4400" b="1" dirty="0">
              <a:gradFill>
                <a:gsLst>
                  <a:gs pos="0">
                    <a:srgbClr val="FEEFAC"/>
                  </a:gs>
                  <a:gs pos="45000">
                    <a:srgbClr val="E9BE61"/>
                  </a:gs>
                </a:gsLst>
                <a:lin ang="5400000" scaled="1"/>
              </a:gradFill>
              <a:latin typeface="黑体" panose="02010609060101010101" pitchFamily="49" charset="-122"/>
              <a:ea typeface="黑体" panose="02010609060101010101" pitchFamily="49" charset="-122"/>
              <a:sym typeface="+mn-lt"/>
            </a:endParaRPr>
          </a:p>
        </p:txBody>
      </p:sp>
      <p:sp>
        <p:nvSpPr>
          <p:cNvPr id="13" name="TextBox 47"/>
          <p:cNvSpPr txBox="1"/>
          <p:nvPr/>
        </p:nvSpPr>
        <p:spPr>
          <a:xfrm>
            <a:off x="1065070" y="4281590"/>
            <a:ext cx="9904095" cy="2148858"/>
          </a:xfrm>
          <a:prstGeom prst="rect">
            <a:avLst/>
          </a:prstGeom>
        </p:spPr>
        <p:txBody>
          <a:bodyPr wrap="square">
            <a:spAutoFit/>
          </a:bodyPr>
          <a:lstStyle>
            <a:defPPr>
              <a:defRPr lang="zh-CN"/>
            </a:defPPr>
            <a:lvl1pPr algn="dist">
              <a:lnSpc>
                <a:spcPct val="120000"/>
              </a:lnSpc>
              <a:defRPr>
                <a:gradFill>
                  <a:gsLst>
                    <a:gs pos="0">
                      <a:schemeClr val="accent1">
                        <a:lumMod val="90000"/>
                        <a:lumOff val="10000"/>
                      </a:schemeClr>
                    </a:gs>
                    <a:gs pos="100000">
                      <a:schemeClr val="accent1"/>
                    </a:gs>
                  </a:gsLst>
                  <a:lin ang="5400000" scaled="1"/>
                </a:gradFill>
                <a:latin typeface="思源宋体 CN Heavy" panose="02020900000000000000" pitchFamily="18" charset="-122"/>
                <a:ea typeface="思源宋体 CN Heavy" panose="02020900000000000000" pitchFamily="18" charset="-122"/>
              </a:defRPr>
            </a:lvl1pPr>
          </a:lstStyle>
          <a:p>
            <a:pPr algn="ctr">
              <a:lnSpc>
                <a:spcPct val="110000"/>
              </a:lnSpc>
            </a:pPr>
            <a:r>
              <a:rPr lang="zh-CN" altLang="en-US" sz="4400" b="1" dirty="0" smtClean="0">
                <a:solidFill>
                  <a:schemeClr val="accent1"/>
                </a:solidFill>
                <a:latin typeface="微软雅黑" panose="020B0503020204020204" pitchFamily="34" charset="-122"/>
                <a:ea typeface="微软雅黑" panose="020B0503020204020204" pitchFamily="34" charset="-122"/>
                <a:sym typeface="+mn-ea"/>
              </a:rPr>
              <a:t>西</a:t>
            </a:r>
            <a:r>
              <a:rPr lang="zh-CN" altLang="en-US" sz="4400" b="1" dirty="0">
                <a:solidFill>
                  <a:schemeClr val="accent1"/>
                </a:solidFill>
                <a:latin typeface="微软雅黑" panose="020B0503020204020204" pitchFamily="34" charset="-122"/>
                <a:ea typeface="微软雅黑" panose="020B0503020204020204" pitchFamily="34" charset="-122"/>
                <a:sym typeface="+mn-ea"/>
              </a:rPr>
              <a:t>勘院党委学习宣传贯彻党</a:t>
            </a:r>
            <a:r>
              <a:rPr lang="zh-CN" altLang="en-US" sz="4400" b="1" dirty="0" smtClean="0">
                <a:solidFill>
                  <a:schemeClr val="accent1"/>
                </a:solidFill>
                <a:latin typeface="微软雅黑" panose="020B0503020204020204" pitchFamily="34" charset="-122"/>
                <a:ea typeface="微软雅黑" panose="020B0503020204020204" pitchFamily="34" charset="-122"/>
                <a:sym typeface="+mn-ea"/>
              </a:rPr>
              <a:t>的</a:t>
            </a:r>
            <a:endParaRPr lang="en-US" altLang="zh-CN" sz="4400" b="1" dirty="0" smtClean="0">
              <a:solidFill>
                <a:schemeClr val="accent1"/>
              </a:solidFill>
              <a:latin typeface="微软雅黑" panose="020B0503020204020204" pitchFamily="34" charset="-122"/>
              <a:ea typeface="微软雅黑" panose="020B0503020204020204" pitchFamily="34" charset="-122"/>
              <a:sym typeface="+mn-ea"/>
            </a:endParaRPr>
          </a:p>
          <a:p>
            <a:pPr algn="ctr">
              <a:lnSpc>
                <a:spcPct val="110000"/>
              </a:lnSpc>
            </a:pPr>
            <a:r>
              <a:rPr lang="zh-CN" altLang="en-US" sz="4400" b="1" dirty="0" smtClean="0">
                <a:solidFill>
                  <a:schemeClr val="accent1"/>
                </a:solidFill>
                <a:latin typeface="微软雅黑" panose="020B0503020204020204" pitchFamily="34" charset="-122"/>
                <a:ea typeface="微软雅黑" panose="020B0503020204020204" pitchFamily="34" charset="-122"/>
                <a:sym typeface="+mn-ea"/>
              </a:rPr>
              <a:t>二十</a:t>
            </a:r>
            <a:r>
              <a:rPr lang="zh-CN" altLang="en-US" sz="4400" b="1" dirty="0">
                <a:solidFill>
                  <a:schemeClr val="accent1"/>
                </a:solidFill>
                <a:latin typeface="微软雅黑" panose="020B0503020204020204" pitchFamily="34" charset="-122"/>
                <a:ea typeface="微软雅黑" panose="020B0503020204020204" pitchFamily="34" charset="-122"/>
                <a:sym typeface="+mn-ea"/>
              </a:rPr>
              <a:t>届四中全会精神要求</a:t>
            </a:r>
          </a:p>
          <a:p>
            <a:pPr algn="ctr">
              <a:lnSpc>
                <a:spcPct val="110000"/>
              </a:lnSpc>
            </a:pPr>
            <a:endParaRPr lang="zh-CN" altLang="en-US" sz="3600" b="1" dirty="0">
              <a:solidFill>
                <a:schemeClr val="accent1"/>
              </a:solidFill>
              <a:latin typeface="微软雅黑" panose="020B0503020204020204" pitchFamily="34" charset="-122"/>
              <a:ea typeface="微软雅黑" panose="020B0503020204020204" pitchFamily="34" charset="-122"/>
              <a:sym typeface="+mn-ea"/>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188" y="915280"/>
            <a:ext cx="2956566" cy="819914"/>
          </a:xfrm>
          <a:prstGeom prst="rect">
            <a:avLst/>
          </a:prstGeom>
        </p:spPr>
      </p:pic>
    </p:spTree>
    <p:extLst>
      <p:ext uri="{BB962C8B-B14F-4D97-AF65-F5344CB8AC3E}">
        <p14:creationId xmlns:p14="http://schemas.microsoft.com/office/powerpoint/2010/main" val="2617315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https://kimi-img.moonshot.cn/pub/slides/slides_tmpl/image/25-09-04-16:20:44-d2sknn61bb2p4onbqglg.jpg"/>
          <p:cNvPicPr>
            <a:picLocks noChangeAspect="1"/>
          </p:cNvPicPr>
          <p:nvPr/>
        </p:nvPicPr>
        <p:blipFill>
          <a:blip r:embed="rId3"/>
          <a:srcRect r="12662" b="12662"/>
          <a:stretch>
            <a:fillRect/>
          </a:stretch>
        </p:blipFill>
        <p:spPr>
          <a:xfrm>
            <a:off x="0" y="0"/>
            <a:ext cx="12192000" cy="6858000"/>
          </a:xfrm>
          <a:prstGeom prst="rect">
            <a:avLst/>
          </a:prstGeom>
        </p:spPr>
      </p:pic>
      <p:sp>
        <p:nvSpPr>
          <p:cNvPr id="4" name="Shape 0"/>
          <p:cNvSpPr/>
          <p:nvPr/>
        </p:nvSpPr>
        <p:spPr>
          <a:xfrm>
            <a:off x="0" y="0"/>
            <a:ext cx="12192000" cy="6858000"/>
          </a:xfrm>
          <a:prstGeom prst="rect">
            <a:avLst/>
          </a:prstGeom>
          <a:solidFill>
            <a:srgbClr val="FFFFFF">
              <a:alpha val="92157"/>
            </a:srgbClr>
          </a:solidFill>
        </p:spPr>
      </p:sp>
      <p:sp>
        <p:nvSpPr>
          <p:cNvPr id="5" name="Text 1"/>
          <p:cNvSpPr/>
          <p:nvPr/>
        </p:nvSpPr>
        <p:spPr>
          <a:xfrm>
            <a:off x="0" y="0"/>
            <a:ext cx="12192000" cy="6858000"/>
          </a:xfrm>
          <a:prstGeom prst="rect">
            <a:avLst/>
          </a:prstGeom>
          <a:noFill/>
        </p:spPr>
        <p:txBody>
          <a:bodyPr wrap="square" lIns="45720" tIns="91440" rIns="91440" bIns="45720" rtlCol="0" anchor="ctr"/>
          <a:lstStyle/>
          <a:p>
            <a:pPr>
              <a:lnSpc>
                <a:spcPct val="100000"/>
              </a:lnSpc>
            </a:pPr>
            <a:endParaRPr lang="en-US" sz="1600" dirty="0"/>
          </a:p>
        </p:txBody>
      </p:sp>
      <p:sp>
        <p:nvSpPr>
          <p:cNvPr id="29" name="Text 0"/>
          <p:cNvSpPr/>
          <p:nvPr/>
        </p:nvSpPr>
        <p:spPr>
          <a:xfrm>
            <a:off x="-56322" y="2569334"/>
            <a:ext cx="6152322" cy="2123658"/>
          </a:xfrm>
          <a:prstGeom prst="rect">
            <a:avLst/>
          </a:prstGeom>
          <a:noFill/>
        </p:spPr>
        <p:txBody>
          <a:bodyPr wrap="square" lIns="91440" tIns="45720" rIns="91440" bIns="45720" rtlCol="0" anchor="t">
            <a:spAutoFit/>
          </a:bodyPr>
          <a:lstStyle/>
          <a:p>
            <a:pPr algn="ctr">
              <a:lnSpc>
                <a:spcPct val="100000"/>
              </a:lnSpc>
            </a:pPr>
            <a:r>
              <a:rPr lang="zh-CN" altLang="en-US" sz="44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笃</a:t>
            </a:r>
            <a:r>
              <a:rPr lang="zh-CN" altLang="en-US" sz="44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a:t>
            </a:r>
            <a:r>
              <a:rPr lang="zh-CN" altLang="en-US" sz="44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实干</a:t>
            </a:r>
            <a:endParaRPr lang="zh-CN" altLang="en-US" sz="44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00000"/>
              </a:lnSpc>
            </a:pPr>
            <a:r>
              <a:rPr lang="zh-CN" altLang="en-US" sz="4400" b="1" dirty="0" smtClean="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贯彻</a:t>
            </a:r>
            <a:r>
              <a:rPr lang="zh-CN" altLang="en-US" sz="44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落实全会精神</a:t>
            </a:r>
          </a:p>
          <a:p>
            <a:pPr algn="ctr">
              <a:lnSpc>
                <a:spcPct val="100000"/>
              </a:lnSpc>
            </a:pPr>
            <a:endParaRPr lang="zh-CN" altLang="en-US" sz="4400" b="1" dirty="0">
              <a:solidFill>
                <a:schemeClr val="accent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322" y="0"/>
            <a:ext cx="6039678" cy="68580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073" y="408384"/>
            <a:ext cx="2391692" cy="663263"/>
          </a:xfrm>
          <a:prstGeom prst="rect">
            <a:avLst/>
          </a:prstGeom>
        </p:spPr>
      </p:pic>
    </p:spTree>
    <p:extLst>
      <p:ext uri="{BB962C8B-B14F-4D97-AF65-F5344CB8AC3E}">
        <p14:creationId xmlns:p14="http://schemas.microsoft.com/office/powerpoint/2010/main" val="4839076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38153" y="454500"/>
            <a:ext cx="319344" cy="510950"/>
          </a:xfrm>
          <a:prstGeom prst="parallelogram">
            <a:avLst>
              <a:gd name="adj" fmla="val 73502"/>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84" name="PPT世界-9-3"/>
          <p:cNvSpPr/>
          <p:nvPr/>
        </p:nvSpPr>
        <p:spPr>
          <a:xfrm>
            <a:off x="1363873" y="566618"/>
            <a:ext cx="2781300" cy="380365"/>
          </a:xfrm>
          <a:prstGeom prst="roundRect">
            <a:avLst>
              <a:gd name="adj" fmla="val 8320"/>
            </a:avLst>
          </a:prstGeom>
          <a:gradFill flip="none" rotWithShape="1">
            <a:gsLst>
              <a:gs pos="0">
                <a:schemeClr val="accent1">
                  <a:lumMod val="20000"/>
                  <a:lumOff val="80000"/>
                </a:schemeClr>
              </a:gs>
              <a:gs pos="100000">
                <a:srgbClr val="FBFAF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charset="-122"/>
            </a:endParaRPr>
          </a:p>
        </p:txBody>
      </p:sp>
      <p:sp>
        <p:nvSpPr>
          <p:cNvPr id="785" name="PPT世界-9-4"/>
          <p:cNvSpPr txBox="1"/>
          <p:nvPr/>
        </p:nvSpPr>
        <p:spPr>
          <a:xfrm>
            <a:off x="1725132" y="499793"/>
            <a:ext cx="4206601" cy="461665"/>
          </a:xfrm>
          <a:prstGeom prst="rect">
            <a:avLst/>
          </a:prstGeom>
          <a:noFill/>
        </p:spPr>
        <p:txBody>
          <a:bodyPr wrap="none" rtlCol="0">
            <a:spAutoFit/>
          </a:bodyPr>
          <a:lstStyle/>
          <a:p>
            <a:pPr algn="l"/>
            <a:r>
              <a:rPr lang="zh-CN" altLang="en-US" sz="2400" b="1" kern="0" dirty="0" smtClean="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一、学深悟透：</a:t>
            </a:r>
            <a:r>
              <a:rPr lang="zh-CN" altLang="en-US" sz="2400" b="1" kern="0" dirty="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把握精神实质</a:t>
            </a:r>
          </a:p>
        </p:txBody>
      </p:sp>
      <p:sp>
        <p:nvSpPr>
          <p:cNvPr id="787" name="PPT世界-9-5"/>
          <p:cNvSpPr/>
          <p:nvPr/>
        </p:nvSpPr>
        <p:spPr>
          <a:xfrm>
            <a:off x="1141377" y="551553"/>
            <a:ext cx="409905" cy="409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788" name="PPT世界-9-6"/>
          <p:cNvSpPr/>
          <p:nvPr/>
        </p:nvSpPr>
        <p:spPr>
          <a:xfrm rot="5400000">
            <a:off x="1259108" y="666679"/>
            <a:ext cx="208397" cy="1796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5" name="标题 1"/>
          <p:cNvSpPr txBox="1"/>
          <p:nvPr>
            <p:custDataLst>
              <p:tags r:id="rId1"/>
            </p:custDataLst>
          </p:nvPr>
        </p:nvSpPr>
        <p:spPr>
          <a:xfrm>
            <a:off x="826135" y="2300975"/>
            <a:ext cx="11073765" cy="2879725"/>
          </a:xfrm>
          <a:prstGeom prst="rect">
            <a:avLst/>
          </a:prstGeom>
          <a:solidFill>
            <a:schemeClr val="bg1"/>
          </a:solidFill>
          <a:ln w="12700" cap="sq">
            <a:noFill/>
            <a:miter/>
          </a:ln>
          <a:effectLst>
            <a:outerShdw blurRad="254000" dist="76200" dir="2700000" algn="tl" rotWithShape="0">
              <a:schemeClr val="accent1">
                <a:lumMod val="75000"/>
                <a:alpha val="20000"/>
              </a:schemeClr>
            </a:outerShdw>
          </a:effectLst>
        </p:spPr>
        <p:txBody>
          <a:bodyPr vert="horz" wrap="square" lIns="0" tIns="0" rIns="0" bIns="0" rtlCol="0" anchor="ctr"/>
          <a:lstStyle/>
          <a:p>
            <a:pPr algn="ctr">
              <a:lnSpc>
                <a:spcPct val="110000"/>
              </a:lnSpc>
            </a:pPr>
            <a:endParaRPr kumimoji="1" lang="zh-CN" altLang="en-US"/>
          </a:p>
        </p:txBody>
      </p:sp>
      <p:sp>
        <p:nvSpPr>
          <p:cNvPr id="6" name="标题 1"/>
          <p:cNvSpPr txBox="1"/>
          <p:nvPr>
            <p:custDataLst>
              <p:tags r:id="rId2"/>
            </p:custDataLst>
          </p:nvPr>
        </p:nvSpPr>
        <p:spPr>
          <a:xfrm>
            <a:off x="0" y="1725665"/>
            <a:ext cx="8832215" cy="76200"/>
          </a:xfrm>
          <a:prstGeom prst="rect">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3"/>
            </p:custDataLst>
          </p:nvPr>
        </p:nvSpPr>
        <p:spPr>
          <a:xfrm>
            <a:off x="1292866" y="2546598"/>
            <a:ext cx="3060000" cy="576000"/>
          </a:xfrm>
          <a:prstGeom prst="rect">
            <a:avLst/>
          </a:prstGeom>
          <a:noFill/>
          <a:ln>
            <a:noFill/>
          </a:ln>
        </p:spPr>
        <p:txBody>
          <a:bodyPr vert="horz" wrap="square" lIns="0" tIns="0" rIns="0" bIns="0" rtlCol="0" anchor="ctr"/>
          <a:lstStyle/>
          <a:p>
            <a:pPr algn="l">
              <a:lnSpc>
                <a:spcPct val="120000"/>
              </a:lnSpc>
            </a:pPr>
            <a:r>
              <a:rPr kumimoji="1" lang="en-US" altLang="zh-CN" sz="1600" b="1">
                <a:solidFill>
                  <a:srgbClr val="C00000"/>
                </a:solidFill>
                <a:latin typeface="微软雅黑" panose="020B0503020204020204" charset="-122"/>
                <a:ea typeface="微软雅黑" panose="020B0503020204020204" charset="-122"/>
                <a:cs typeface="微软雅黑" panose="020B0503020204020204" charset="-122"/>
                <a:sym typeface="+mn-ea"/>
              </a:rPr>
              <a:t>1.</a:t>
            </a:r>
            <a:r>
              <a:rPr kumimoji="1"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原原本本学：</a:t>
            </a:r>
          </a:p>
        </p:txBody>
      </p:sp>
      <p:sp>
        <p:nvSpPr>
          <p:cNvPr id="8" name="标题 1"/>
          <p:cNvSpPr txBox="1"/>
          <p:nvPr>
            <p:custDataLst>
              <p:tags r:id="rId4"/>
            </p:custDataLst>
          </p:nvPr>
        </p:nvSpPr>
        <p:spPr>
          <a:xfrm>
            <a:off x="1292865" y="3212051"/>
            <a:ext cx="3060000" cy="1661580"/>
          </a:xfrm>
          <a:prstGeom prst="rect">
            <a:avLst/>
          </a:prstGeom>
          <a:noFill/>
          <a:ln>
            <a:noFill/>
          </a:ln>
        </p:spPr>
        <p:txBody>
          <a:bodyPr vert="horz" wrap="square" lIns="0" tIns="0" rIns="0" bIns="0" rtlCol="0" anchor="t"/>
          <a:lstStyle/>
          <a:p>
            <a:pPr algn="l">
              <a:lnSpc>
                <a:spcPct val="150000"/>
              </a:lnSpc>
            </a:pPr>
            <a:r>
              <a:rPr kumimoji="1" lang="zh-CN" altLang="en-US" dirty="0">
                <a:latin typeface="思源黑体 CN Regular" panose="020B0500000000000000" charset="-122"/>
                <a:ea typeface="思源黑体 CN Regular" panose="020B0500000000000000" charset="-122"/>
                <a:cs typeface="思源黑体 CN Regular" panose="020B0500000000000000" charset="-122"/>
              </a:rPr>
              <a:t>把全会公报、《建议》原文作为案头卷，结合中央新闻发布会解读，深刻领会核心要义；</a:t>
            </a:r>
          </a:p>
        </p:txBody>
      </p:sp>
      <p:sp>
        <p:nvSpPr>
          <p:cNvPr id="9" name="标题 1"/>
          <p:cNvSpPr txBox="1"/>
          <p:nvPr>
            <p:custDataLst>
              <p:tags r:id="rId5"/>
            </p:custDataLst>
          </p:nvPr>
        </p:nvSpPr>
        <p:spPr>
          <a:xfrm>
            <a:off x="1292866" y="1419951"/>
            <a:ext cx="648000" cy="648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6"/>
            </p:custDataLst>
          </p:nvPr>
        </p:nvSpPr>
        <p:spPr>
          <a:xfrm>
            <a:off x="1454866" y="1581951"/>
            <a:ext cx="324000" cy="324000"/>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custDataLst>
              <p:tags r:id="rId7"/>
            </p:custDataLst>
          </p:nvPr>
        </p:nvSpPr>
        <p:spPr>
          <a:xfrm>
            <a:off x="8408337" y="2546598"/>
            <a:ext cx="3060000" cy="576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1600" b="1">
                <a:solidFill>
                  <a:srgbClr val="C00000"/>
                </a:solidFill>
                <a:latin typeface="微软雅黑" panose="020B0503020204020204" charset="-122"/>
                <a:ea typeface="微软雅黑" panose="020B0503020204020204" charset="-122"/>
                <a:cs typeface="微软雅黑" panose="020B0503020204020204" charset="-122"/>
                <a:sym typeface="+mn-ea"/>
              </a:rPr>
              <a:t>3.</a:t>
            </a:r>
            <a:r>
              <a:rPr kumimoji="1"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带着问题学：</a:t>
            </a:r>
            <a:endParaRPr kumimoji="1" lang="zh-CN" altLang="en-US" sz="1600" b="1">
              <a:ln w="12700">
                <a:noFill/>
              </a:ln>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标题 1"/>
          <p:cNvSpPr txBox="1"/>
          <p:nvPr>
            <p:custDataLst>
              <p:tags r:id="rId8"/>
            </p:custDataLst>
          </p:nvPr>
        </p:nvSpPr>
        <p:spPr>
          <a:xfrm>
            <a:off x="8376305" y="2755196"/>
            <a:ext cx="3060000" cy="1661580"/>
          </a:xfrm>
          <a:prstGeom prst="rect">
            <a:avLst/>
          </a:prstGeom>
          <a:noFill/>
          <a:ln>
            <a:noFill/>
          </a:ln>
        </p:spPr>
        <p:txBody>
          <a:bodyPr vert="horz" wrap="square" lIns="0" tIns="0" rIns="0" bIns="0" rtlCol="0" anchor="ctr" anchorCtr="0"/>
          <a:lstStyle/>
          <a:p>
            <a:pPr algn="l">
              <a:lnSpc>
                <a:spcPct val="150000"/>
              </a:lnSpc>
            </a:pPr>
            <a:r>
              <a:rPr kumimoji="1" lang="zh-CN" altLang="en-US" dirty="0">
                <a:latin typeface="思源黑体 CN Regular" panose="020B0500000000000000" charset="-122"/>
                <a:ea typeface="思源黑体 CN Regular" panose="020B0500000000000000" charset="-122"/>
              </a:rPr>
              <a:t>围绕工作中的难点堵点，从全会精神中找思路、找方法。</a:t>
            </a:r>
          </a:p>
        </p:txBody>
      </p:sp>
      <p:sp>
        <p:nvSpPr>
          <p:cNvPr id="2" name="标题 1"/>
          <p:cNvSpPr txBox="1"/>
          <p:nvPr>
            <p:custDataLst>
              <p:tags r:id="rId9"/>
            </p:custDataLst>
          </p:nvPr>
        </p:nvSpPr>
        <p:spPr>
          <a:xfrm>
            <a:off x="8383368" y="1419951"/>
            <a:ext cx="648000" cy="648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0"/>
            </p:custDataLst>
          </p:nvPr>
        </p:nvSpPr>
        <p:spPr>
          <a:xfrm>
            <a:off x="8528681" y="1581951"/>
            <a:ext cx="357374" cy="32400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custDataLst>
              <p:tags r:id="rId11"/>
            </p:custDataLst>
          </p:nvPr>
        </p:nvSpPr>
        <p:spPr>
          <a:xfrm>
            <a:off x="4852713" y="2546598"/>
            <a:ext cx="3060000" cy="576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1600" b="1">
                <a:solidFill>
                  <a:srgbClr val="C00000"/>
                </a:solidFill>
                <a:latin typeface="微软雅黑" panose="020B0503020204020204" charset="-122"/>
                <a:ea typeface="微软雅黑" panose="020B0503020204020204" charset="-122"/>
                <a:cs typeface="微软雅黑" panose="020B0503020204020204" charset="-122"/>
                <a:sym typeface="+mn-ea"/>
              </a:rPr>
              <a:t>2.</a:t>
            </a:r>
            <a:r>
              <a:rPr kumimoji="1"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联系实际学：</a:t>
            </a:r>
            <a:endParaRPr kumimoji="1" lang="zh-CN" altLang="en-US" sz="1600" b="1">
              <a:ln w="12700">
                <a:noFill/>
              </a:ln>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3" name="标题 1"/>
          <p:cNvSpPr txBox="1"/>
          <p:nvPr>
            <p:custDataLst>
              <p:tags r:id="rId12"/>
            </p:custDataLst>
          </p:nvPr>
        </p:nvSpPr>
        <p:spPr>
          <a:xfrm>
            <a:off x="4852711" y="3212051"/>
            <a:ext cx="3060000" cy="1661580"/>
          </a:xfrm>
          <a:prstGeom prst="rect">
            <a:avLst/>
          </a:prstGeom>
          <a:noFill/>
          <a:ln>
            <a:noFill/>
          </a:ln>
        </p:spPr>
        <p:txBody>
          <a:bodyPr vert="horz" wrap="square" lIns="0" tIns="0" rIns="0" bIns="0" rtlCol="0" anchor="t"/>
          <a:lstStyle/>
          <a:p>
            <a:pPr algn="l">
              <a:lnSpc>
                <a:spcPct val="150000"/>
              </a:lnSpc>
            </a:pPr>
            <a:r>
              <a:rPr kumimoji="1" lang="zh-CN" altLang="en-US" dirty="0">
                <a:latin typeface="思源黑体 CN Regular" panose="020B0500000000000000" charset="-122"/>
                <a:ea typeface="思源黑体 CN Regular" panose="020B0500000000000000" charset="-122"/>
              </a:rPr>
              <a:t>结合自身岗位，</a:t>
            </a:r>
            <a:r>
              <a:rPr kumimoji="1" lang="zh-CN" altLang="en-US" dirty="0" smtClean="0">
                <a:latin typeface="思源黑体 CN Regular" panose="020B0500000000000000" charset="-122"/>
                <a:ea typeface="思源黑体 CN Regular" panose="020B0500000000000000" charset="-122"/>
              </a:rPr>
              <a:t>思考</a:t>
            </a:r>
            <a:r>
              <a:rPr kumimoji="1" lang="en-US" altLang="zh-CN" dirty="0" smtClean="0">
                <a:latin typeface="思源黑体 CN Regular" panose="020B0500000000000000" charset="-122"/>
                <a:ea typeface="思源黑体 CN Regular" panose="020B0500000000000000" charset="-122"/>
              </a:rPr>
              <a:t>“</a:t>
            </a:r>
            <a:r>
              <a:rPr kumimoji="1" lang="zh-CN" altLang="en-US" dirty="0">
                <a:latin typeface="思源黑体 CN Regular" panose="020B0500000000000000" charset="-122"/>
                <a:ea typeface="思源黑体 CN Regular" panose="020B0500000000000000" charset="-122"/>
              </a:rPr>
              <a:t>十五五</a:t>
            </a:r>
            <a:r>
              <a:rPr kumimoji="1" lang="en-US" altLang="zh-CN" dirty="0" smtClean="0">
                <a:latin typeface="思源黑体 CN Regular" panose="020B0500000000000000" charset="-122"/>
                <a:ea typeface="思源黑体 CN Regular" panose="020B0500000000000000" charset="-122"/>
              </a:rPr>
              <a:t>”</a:t>
            </a:r>
            <a:r>
              <a:rPr kumimoji="1" lang="zh-CN" altLang="en-US" dirty="0" smtClean="0">
                <a:latin typeface="思源黑体 CN Regular" panose="020B0500000000000000" charset="-122"/>
                <a:ea typeface="思源黑体 CN Regular" panose="020B0500000000000000" charset="-122"/>
              </a:rPr>
              <a:t>规划</a:t>
            </a:r>
            <a:r>
              <a:rPr kumimoji="1" lang="zh-CN" altLang="en-US" dirty="0">
                <a:latin typeface="思源黑体 CN Regular" panose="020B0500000000000000" charset="-122"/>
                <a:ea typeface="思源黑体 CN Regular" panose="020B0500000000000000" charset="-122"/>
              </a:rPr>
              <a:t>与本职工作的结合点，找准发力方向；</a:t>
            </a:r>
          </a:p>
        </p:txBody>
      </p:sp>
      <p:sp>
        <p:nvSpPr>
          <p:cNvPr id="24" name="标题 1"/>
          <p:cNvSpPr txBox="1"/>
          <p:nvPr>
            <p:custDataLst>
              <p:tags r:id="rId13"/>
            </p:custDataLst>
          </p:nvPr>
        </p:nvSpPr>
        <p:spPr>
          <a:xfrm>
            <a:off x="4839422" y="1419951"/>
            <a:ext cx="648000" cy="648000"/>
          </a:xfrm>
          <a:prstGeom prst="ellipse">
            <a:avLst/>
          </a:prstGeom>
          <a:solidFill>
            <a:schemeClr val="accent1"/>
          </a:solid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custDataLst>
              <p:tags r:id="rId14"/>
            </p:custDataLst>
          </p:nvPr>
        </p:nvSpPr>
        <p:spPr>
          <a:xfrm>
            <a:off x="5013870" y="1581951"/>
            <a:ext cx="299104" cy="32400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Tree>
    <p:extLst>
      <p:ext uri="{BB962C8B-B14F-4D97-AF65-F5344CB8AC3E}">
        <p14:creationId xmlns:p14="http://schemas.microsoft.com/office/powerpoint/2010/main" val="1522544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38153" y="454500"/>
            <a:ext cx="319344" cy="510950"/>
          </a:xfrm>
          <a:prstGeom prst="parallelogram">
            <a:avLst>
              <a:gd name="adj" fmla="val 73502"/>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84" name="PPT世界-9-3"/>
          <p:cNvSpPr/>
          <p:nvPr/>
        </p:nvSpPr>
        <p:spPr>
          <a:xfrm>
            <a:off x="1616607" y="753758"/>
            <a:ext cx="2781300" cy="380365"/>
          </a:xfrm>
          <a:prstGeom prst="roundRect">
            <a:avLst>
              <a:gd name="adj" fmla="val 8320"/>
            </a:avLst>
          </a:prstGeom>
          <a:gradFill flip="none" rotWithShape="1">
            <a:gsLst>
              <a:gs pos="0">
                <a:schemeClr val="accent1">
                  <a:lumMod val="20000"/>
                  <a:lumOff val="80000"/>
                </a:schemeClr>
              </a:gs>
              <a:gs pos="100000">
                <a:srgbClr val="FBFAF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charset="-122"/>
            </a:endParaRPr>
          </a:p>
        </p:txBody>
      </p:sp>
      <p:sp>
        <p:nvSpPr>
          <p:cNvPr id="785" name="PPT世界-9-4"/>
          <p:cNvSpPr txBox="1"/>
          <p:nvPr/>
        </p:nvSpPr>
        <p:spPr>
          <a:xfrm>
            <a:off x="1693679" y="713107"/>
            <a:ext cx="4206601" cy="461665"/>
          </a:xfrm>
          <a:prstGeom prst="rect">
            <a:avLst/>
          </a:prstGeom>
          <a:noFill/>
        </p:spPr>
        <p:txBody>
          <a:bodyPr wrap="none" rtlCol="0">
            <a:spAutoFit/>
          </a:bodyPr>
          <a:lstStyle/>
          <a:p>
            <a:pPr algn="l"/>
            <a:r>
              <a:rPr lang="zh-CN" altLang="en-US" sz="2400" b="1" kern="0" dirty="0" smtClean="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二、学用结合：</a:t>
            </a:r>
            <a:r>
              <a:rPr lang="zh-CN" altLang="en-US" sz="2400" b="1" kern="0" dirty="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落实重点任务</a:t>
            </a:r>
          </a:p>
        </p:txBody>
      </p:sp>
      <p:sp>
        <p:nvSpPr>
          <p:cNvPr id="787" name="PPT世界-9-5"/>
          <p:cNvSpPr/>
          <p:nvPr/>
        </p:nvSpPr>
        <p:spPr>
          <a:xfrm>
            <a:off x="1107051" y="724218"/>
            <a:ext cx="409905" cy="409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788" name="PPT世界-9-6"/>
          <p:cNvSpPr/>
          <p:nvPr/>
        </p:nvSpPr>
        <p:spPr>
          <a:xfrm rot="5400000">
            <a:off x="1265940" y="839345"/>
            <a:ext cx="208397" cy="1796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2" name="标题 1"/>
          <p:cNvSpPr txBox="1"/>
          <p:nvPr>
            <p:custDataLst>
              <p:tags r:id="rId1"/>
            </p:custDataLst>
          </p:nvPr>
        </p:nvSpPr>
        <p:spPr>
          <a:xfrm>
            <a:off x="1220826" y="1359609"/>
            <a:ext cx="6456453" cy="538038"/>
          </a:xfrm>
          <a:prstGeom prst="round2DiagRect">
            <a:avLst>
              <a:gd name="adj1" fmla="val 50000"/>
              <a:gd name="adj2" fmla="val 0"/>
            </a:avLst>
          </a:prstGeom>
          <a:solidFill>
            <a:schemeClr val="bg1">
              <a:lumMod val="95000"/>
              <a:alpha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13" name="标题 1"/>
          <p:cNvSpPr txBox="1"/>
          <p:nvPr>
            <p:custDataLst>
              <p:tags r:id="rId2"/>
            </p:custDataLst>
          </p:nvPr>
        </p:nvSpPr>
        <p:spPr>
          <a:xfrm>
            <a:off x="928137" y="1359609"/>
            <a:ext cx="860860" cy="538038"/>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cap="flat">
            <a:noFill/>
            <a:prstDash val="solid"/>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14" name="标题 1"/>
          <p:cNvSpPr txBox="1"/>
          <p:nvPr>
            <p:custDataLst>
              <p:tags r:id="rId3"/>
            </p:custDataLst>
          </p:nvPr>
        </p:nvSpPr>
        <p:spPr>
          <a:xfrm>
            <a:off x="928136" y="2111849"/>
            <a:ext cx="10342837" cy="825031"/>
          </a:xfrm>
          <a:prstGeom prst="rect">
            <a:avLst/>
          </a:prstGeom>
          <a:noFill/>
          <a:ln>
            <a:noFill/>
          </a:ln>
        </p:spPr>
        <p:txBody>
          <a:bodyPr vert="horz" wrap="square" lIns="0" tIns="0" rIns="0" bIns="0" rtlCol="0" anchor="t"/>
          <a:lstStyle/>
          <a:p>
            <a:pPr algn="l">
              <a:lnSpc>
                <a:spcPct val="150000"/>
              </a:lnSpc>
            </a:pPr>
            <a:r>
              <a:rPr kumimoji="1" lang="en-US" altLang="zh-CN"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1</a:t>
            </a:r>
            <a:r>
              <a:rPr kumimoji="1" lang="en-US" altLang="zh-CN"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要聚焦主责主业，优化</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服务效能</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，做好本职工作，在岗位上建功，为西勘院高质量发展做出新贡献；</a:t>
            </a:r>
            <a:endPar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endParaRPr>
          </a:p>
        </p:txBody>
      </p:sp>
      <p:sp>
        <p:nvSpPr>
          <p:cNvPr id="19" name="标题 1"/>
          <p:cNvSpPr txBox="1"/>
          <p:nvPr>
            <p:custDataLst>
              <p:tags r:id="rId4"/>
            </p:custDataLst>
          </p:nvPr>
        </p:nvSpPr>
        <p:spPr>
          <a:xfrm>
            <a:off x="1993796" y="1449282"/>
            <a:ext cx="5380377" cy="358692"/>
          </a:xfrm>
          <a:prstGeom prst="rect">
            <a:avLst/>
          </a:prstGeom>
          <a:noFill/>
          <a:ln>
            <a:noFill/>
          </a:ln>
        </p:spPr>
        <p:txBody>
          <a:bodyPr vert="horz" wrap="square" lIns="0" tIns="0" rIns="0" bIns="0" rtlCol="0" anchor="ctr"/>
          <a:lstStyle/>
          <a:p>
            <a:pPr algn="l">
              <a:lnSpc>
                <a:spcPct val="130000"/>
              </a:lnSpc>
            </a:pPr>
            <a:r>
              <a:rPr kumimoji="1" lang="zh-CN" altLang="en-US" b="1" dirty="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在本职岗位上建功：</a:t>
            </a:r>
          </a:p>
        </p:txBody>
      </p:sp>
      <p:sp>
        <p:nvSpPr>
          <p:cNvPr id="20" name="标题 1"/>
          <p:cNvSpPr txBox="1"/>
          <p:nvPr>
            <p:custDataLst>
              <p:tags r:id="rId5"/>
            </p:custDataLst>
          </p:nvPr>
        </p:nvSpPr>
        <p:spPr>
          <a:xfrm>
            <a:off x="1089549" y="1449282"/>
            <a:ext cx="538038" cy="358692"/>
          </a:xfrm>
          <a:prstGeom prst="rect">
            <a:avLst/>
          </a:prstGeom>
          <a:noFill/>
          <a:ln>
            <a:noFill/>
          </a:ln>
        </p:spPr>
        <p:txBody>
          <a:bodyPr vert="horz" wrap="square" lIns="0" tIns="0" rIns="0" bIns="0" rtlCol="0" anchor="ctr"/>
          <a:lstStyle/>
          <a:p>
            <a:pPr algn="ctr">
              <a:lnSpc>
                <a:spcPct val="110000"/>
              </a:lnSpc>
            </a:pPr>
            <a:r>
              <a:rPr kumimoji="1" lang="en-US" altLang="zh-CN">
                <a:ln w="12700">
                  <a:noFill/>
                </a:ln>
                <a:solidFill>
                  <a:srgbClr val="FFFFFF">
                    <a:alpha val="100000"/>
                  </a:srgbClr>
                </a:solidFill>
                <a:latin typeface="思源黑体 CN Regular" panose="020B0500000000000000" charset="-122"/>
                <a:ea typeface="思源黑体 CN Regular" panose="020B0500000000000000" charset="-122"/>
                <a:cs typeface="OPPOSans H" panose="00020600040101010101" charset="-122"/>
              </a:rPr>
              <a:t>01</a:t>
            </a:r>
          </a:p>
        </p:txBody>
      </p:sp>
      <p:sp>
        <p:nvSpPr>
          <p:cNvPr id="21" name="标题 1"/>
          <p:cNvSpPr txBox="1"/>
          <p:nvPr>
            <p:custDataLst>
              <p:tags r:id="rId6"/>
            </p:custDataLst>
          </p:nvPr>
        </p:nvSpPr>
        <p:spPr>
          <a:xfrm>
            <a:off x="1160268" y="2702717"/>
            <a:ext cx="6456453" cy="538038"/>
          </a:xfrm>
          <a:prstGeom prst="round2DiagRect">
            <a:avLst>
              <a:gd name="adj1" fmla="val 50000"/>
              <a:gd name="adj2" fmla="val 0"/>
            </a:avLst>
          </a:prstGeom>
          <a:solidFill>
            <a:schemeClr val="bg1">
              <a:lumMod val="95000"/>
              <a:alpha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22" name="标题 1"/>
          <p:cNvSpPr txBox="1"/>
          <p:nvPr>
            <p:custDataLst>
              <p:tags r:id="rId7"/>
            </p:custDataLst>
          </p:nvPr>
        </p:nvSpPr>
        <p:spPr>
          <a:xfrm>
            <a:off x="881573" y="2702717"/>
            <a:ext cx="860860" cy="538038"/>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cap="flat">
            <a:noFill/>
            <a:prstDash val="solid"/>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26" name="标题 1"/>
          <p:cNvSpPr txBox="1"/>
          <p:nvPr>
            <p:custDataLst>
              <p:tags r:id="rId8"/>
            </p:custDataLst>
          </p:nvPr>
        </p:nvSpPr>
        <p:spPr>
          <a:xfrm>
            <a:off x="1016088" y="3363235"/>
            <a:ext cx="10394561" cy="825031"/>
          </a:xfrm>
          <a:prstGeom prst="rect">
            <a:avLst/>
          </a:prstGeom>
          <a:noFill/>
          <a:ln>
            <a:noFill/>
          </a:ln>
        </p:spPr>
        <p:txBody>
          <a:bodyPr vert="horz" wrap="square" lIns="0" tIns="0" rIns="0" bIns="0" rtlCol="0" anchor="t"/>
          <a:lstStyle/>
          <a:p>
            <a:pPr algn="just">
              <a:lnSpc>
                <a:spcPct val="150000"/>
              </a:lnSpc>
            </a:pPr>
            <a:r>
              <a:rPr kumimoji="1" lang="en-US" altLang="zh-CN"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2.</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 全力</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冲刺全年目标任务，努力完成各项重点</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工作。</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要充分调动全院干部职工的积极性、创造性，将学习贯彻全会精神与完成全年目标任务紧密结合，把学习成果切实转化为推动工作的实际成效，确保全年各项目标任务圆满完成</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a:t>
            </a:r>
            <a:endPar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endParaRPr>
          </a:p>
          <a:p>
            <a:pPr>
              <a:lnSpc>
                <a:spcPct val="150000"/>
              </a:lnSpc>
            </a:pPr>
            <a:endPar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endParaRPr>
          </a:p>
        </p:txBody>
      </p:sp>
      <p:sp>
        <p:nvSpPr>
          <p:cNvPr id="27" name="标题 1"/>
          <p:cNvSpPr txBox="1"/>
          <p:nvPr>
            <p:custDataLst>
              <p:tags r:id="rId9"/>
            </p:custDataLst>
          </p:nvPr>
        </p:nvSpPr>
        <p:spPr>
          <a:xfrm>
            <a:off x="1947231" y="2792390"/>
            <a:ext cx="5380377" cy="358692"/>
          </a:xfrm>
          <a:prstGeom prst="rect">
            <a:avLst/>
          </a:prstGeom>
          <a:noFill/>
          <a:ln>
            <a:noFill/>
          </a:ln>
        </p:spPr>
        <p:txBody>
          <a:bodyPr vert="horz" wrap="square" lIns="0" tIns="0" rIns="0" bIns="0" rtlCol="0" anchor="ctr"/>
          <a:lstStyle/>
          <a:p>
            <a:pPr>
              <a:lnSpc>
                <a:spcPct val="130000"/>
              </a:lnSpc>
            </a:pPr>
            <a:r>
              <a:rPr kumimoji="1" lang="zh-CN" altLang="en-US" b="1" dirty="0" smtClean="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勇</a:t>
            </a:r>
            <a:r>
              <a:rPr kumimoji="1" lang="zh-CN" altLang="en-US" b="1" dirty="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担</a:t>
            </a:r>
            <a:r>
              <a:rPr kumimoji="1" lang="zh-CN" altLang="en-US" b="1" dirty="0" smtClean="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重任冲刺全年目标任务：</a:t>
            </a:r>
            <a:endParaRPr kumimoji="1" lang="zh-CN" altLang="en-US" b="1" dirty="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endParaRPr>
          </a:p>
        </p:txBody>
      </p:sp>
      <p:sp>
        <p:nvSpPr>
          <p:cNvPr id="28" name="标题 1"/>
          <p:cNvSpPr txBox="1"/>
          <p:nvPr>
            <p:custDataLst>
              <p:tags r:id="rId10"/>
            </p:custDataLst>
          </p:nvPr>
        </p:nvSpPr>
        <p:spPr>
          <a:xfrm>
            <a:off x="1042984" y="2792390"/>
            <a:ext cx="538038" cy="358692"/>
          </a:xfrm>
          <a:prstGeom prst="rect">
            <a:avLst/>
          </a:prstGeom>
          <a:noFill/>
          <a:ln>
            <a:noFill/>
          </a:ln>
        </p:spPr>
        <p:txBody>
          <a:bodyPr vert="horz" wrap="square" lIns="0" tIns="0" rIns="0" bIns="0" rtlCol="0" anchor="ctr"/>
          <a:lstStyle/>
          <a:p>
            <a:pPr algn="ctr">
              <a:lnSpc>
                <a:spcPct val="110000"/>
              </a:lnSpc>
            </a:pPr>
            <a:r>
              <a:rPr kumimoji="1" lang="en-US" altLang="zh-CN">
                <a:ln w="12700">
                  <a:noFill/>
                </a:ln>
                <a:solidFill>
                  <a:srgbClr val="FFFFFF">
                    <a:alpha val="100000"/>
                  </a:srgbClr>
                </a:solidFill>
                <a:latin typeface="思源黑体 CN Regular" panose="020B0500000000000000" charset="-122"/>
                <a:ea typeface="思源黑体 CN Regular" panose="020B0500000000000000" charset="-122"/>
                <a:cs typeface="OPPOSans H" panose="00020600040101010101" charset="-122"/>
              </a:rPr>
              <a:t>02</a:t>
            </a:r>
          </a:p>
        </p:txBody>
      </p:sp>
      <p:sp>
        <p:nvSpPr>
          <p:cNvPr id="29" name="标题 1"/>
          <p:cNvSpPr txBox="1"/>
          <p:nvPr>
            <p:custDataLst>
              <p:tags r:id="rId11"/>
            </p:custDataLst>
          </p:nvPr>
        </p:nvSpPr>
        <p:spPr>
          <a:xfrm>
            <a:off x="1516956" y="4640979"/>
            <a:ext cx="6456453" cy="538038"/>
          </a:xfrm>
          <a:prstGeom prst="round2DiagRect">
            <a:avLst>
              <a:gd name="adj1" fmla="val 50000"/>
              <a:gd name="adj2" fmla="val 0"/>
            </a:avLst>
          </a:prstGeom>
          <a:solidFill>
            <a:schemeClr val="bg1">
              <a:lumMod val="95000"/>
              <a:alpha val="8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30" name="标题 1"/>
          <p:cNvSpPr txBox="1"/>
          <p:nvPr>
            <p:custDataLst>
              <p:tags r:id="rId12"/>
            </p:custDataLst>
          </p:nvPr>
        </p:nvSpPr>
        <p:spPr>
          <a:xfrm>
            <a:off x="939708" y="4614621"/>
            <a:ext cx="860860" cy="538038"/>
          </a:xfrm>
          <a:prstGeom prst="round2DiagRect">
            <a:avLst>
              <a:gd name="adj1" fmla="val 50000"/>
              <a:gd name="adj2" fmla="val 0"/>
            </a:avLst>
          </a:prstGeom>
          <a:gradFill>
            <a:gsLst>
              <a:gs pos="1000">
                <a:schemeClr val="accent1">
                  <a:lumMod val="60000"/>
                  <a:lumOff val="40000"/>
                </a:schemeClr>
              </a:gs>
              <a:gs pos="100000">
                <a:schemeClr val="accent1"/>
              </a:gs>
            </a:gsLst>
            <a:lin ang="3000000" scaled="0"/>
          </a:gradFill>
          <a:ln cap="flat">
            <a:noFill/>
            <a:prstDash val="solid"/>
            <a:miter/>
          </a:ln>
          <a:effectLst>
            <a:outerShdw blurRad="317500" dist="127000" dir="2400000" algn="t" rotWithShape="0">
              <a:schemeClr val="accent1">
                <a:alpha val="20000"/>
              </a:schemeClr>
            </a:outerShdw>
          </a:effectLst>
        </p:spPr>
        <p:txBody>
          <a:bodyPr vert="horz" wrap="square" lIns="91440" tIns="45720" rIns="91440" bIns="45720" rtlCol="0" anchor="ctr"/>
          <a:lstStyle/>
          <a:p>
            <a:pPr algn="l">
              <a:lnSpc>
                <a:spcPct val="110000"/>
              </a:lnSpc>
            </a:pPr>
            <a:endParaRPr kumimoji="1" lang="zh-CN" altLang="en-US">
              <a:latin typeface="思源黑体 CN Regular" panose="020B0500000000000000" charset="-122"/>
              <a:ea typeface="思源黑体 CN Regular" panose="020B0500000000000000" charset="-122"/>
            </a:endParaRPr>
          </a:p>
        </p:txBody>
      </p:sp>
      <p:sp>
        <p:nvSpPr>
          <p:cNvPr id="31" name="标题 1"/>
          <p:cNvSpPr txBox="1"/>
          <p:nvPr>
            <p:custDataLst>
              <p:tags r:id="rId13"/>
            </p:custDataLst>
          </p:nvPr>
        </p:nvSpPr>
        <p:spPr>
          <a:xfrm>
            <a:off x="1052396" y="5266544"/>
            <a:ext cx="10358253" cy="1266878"/>
          </a:xfrm>
          <a:prstGeom prst="rect">
            <a:avLst/>
          </a:prstGeom>
          <a:noFill/>
          <a:ln>
            <a:noFill/>
          </a:ln>
        </p:spPr>
        <p:txBody>
          <a:bodyPr vert="horz" wrap="square" lIns="0" tIns="0" rIns="0" bIns="0" rtlCol="0" anchor="t"/>
          <a:lstStyle/>
          <a:p>
            <a:pPr algn="just">
              <a:lnSpc>
                <a:spcPct val="150000"/>
              </a:lnSpc>
            </a:pPr>
            <a:r>
              <a:rPr kumimoji="1" lang="en-US" altLang="zh-CN"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3.</a:t>
            </a:r>
            <a:r>
              <a:rPr kumimoji="1" lang="zh-CN" altLang="en-US" dirty="0"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 要主动</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对标全会部署和集团公司“</a:t>
            </a:r>
            <a:r>
              <a:rPr kumimoji="1" lang="en-US" altLang="zh-CN"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3456”</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产业布局、“六新”增长</a:t>
            </a:r>
            <a:r>
              <a:rPr kumimoji="1" lang="zh-CN" altLang="en-US">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目标</a:t>
            </a:r>
            <a:r>
              <a:rPr kumimoji="1" lang="zh-CN" altLang="en-US" smtClean="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，在</a:t>
            </a:r>
            <a:r>
              <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rPr>
              <a:t>推动传统产业升级、培育新兴产业、深化“四链融合”等方面找准路径，切实把学习成果转化为推动西勘院高质量发展的具体思路和扎实行动。</a:t>
            </a:r>
          </a:p>
          <a:p>
            <a:pPr algn="l">
              <a:lnSpc>
                <a:spcPct val="150000"/>
              </a:lnSpc>
            </a:pPr>
            <a:endParaRPr kumimoji="1" lang="zh-CN" altLang="en-US" dirty="0">
              <a:ln w="12700">
                <a:noFill/>
              </a:ln>
              <a:solidFill>
                <a:srgbClr val="595959">
                  <a:alpha val="100000"/>
                </a:srgbClr>
              </a:solidFill>
              <a:latin typeface="思源黑体 CN Regular" panose="020B0500000000000000" charset="-122"/>
              <a:ea typeface="思源黑体 CN Regular" panose="020B0500000000000000" charset="-122"/>
              <a:cs typeface="Source Han Sans" panose="020B0500000000000000" charset="-122"/>
            </a:endParaRPr>
          </a:p>
        </p:txBody>
      </p:sp>
      <p:sp>
        <p:nvSpPr>
          <p:cNvPr id="32" name="标题 1"/>
          <p:cNvSpPr txBox="1"/>
          <p:nvPr>
            <p:custDataLst>
              <p:tags r:id="rId14"/>
            </p:custDataLst>
          </p:nvPr>
        </p:nvSpPr>
        <p:spPr>
          <a:xfrm>
            <a:off x="1993796" y="4702618"/>
            <a:ext cx="5380377" cy="358692"/>
          </a:xfrm>
          <a:prstGeom prst="rect">
            <a:avLst/>
          </a:prstGeom>
          <a:noFill/>
          <a:ln>
            <a:noFill/>
          </a:ln>
        </p:spPr>
        <p:txBody>
          <a:bodyPr vert="horz" wrap="square" lIns="0" tIns="0" rIns="0" bIns="0" rtlCol="0" anchor="ctr"/>
          <a:lstStyle/>
          <a:p>
            <a:pPr>
              <a:lnSpc>
                <a:spcPct val="130000"/>
              </a:lnSpc>
            </a:pPr>
            <a:r>
              <a:rPr kumimoji="1" lang="zh-CN" altLang="en-US" b="1" dirty="0" smtClean="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对</a:t>
            </a:r>
            <a:r>
              <a:rPr kumimoji="1" lang="zh-CN" altLang="en-US" b="1" dirty="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标</a:t>
            </a:r>
            <a:r>
              <a:rPr kumimoji="1" lang="zh-CN" altLang="en-US" b="1" dirty="0" smtClean="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部署实干</a:t>
            </a:r>
            <a:r>
              <a:rPr kumimoji="1" lang="zh-CN" altLang="en-US" b="1" dirty="0">
                <a:ln w="12700">
                  <a:noFill/>
                </a:ln>
                <a:solidFill>
                  <a:srgbClr val="262626">
                    <a:alpha val="100000"/>
                  </a:srgbClr>
                </a:solidFill>
                <a:latin typeface="微软雅黑" panose="020B0503020204020204" charset="-122"/>
                <a:ea typeface="微软雅黑" panose="020B0503020204020204" charset="-122"/>
                <a:cs typeface="思源黑体 CN Bold" panose="020B0800000000000000" charset="-122"/>
              </a:rPr>
              <a:t>兴院：</a:t>
            </a:r>
          </a:p>
        </p:txBody>
      </p:sp>
      <p:sp>
        <p:nvSpPr>
          <p:cNvPr id="33" name="标题 1"/>
          <p:cNvSpPr txBox="1"/>
          <p:nvPr>
            <p:custDataLst>
              <p:tags r:id="rId15"/>
            </p:custDataLst>
          </p:nvPr>
        </p:nvSpPr>
        <p:spPr>
          <a:xfrm>
            <a:off x="1071247" y="4702618"/>
            <a:ext cx="538038" cy="358692"/>
          </a:xfrm>
          <a:prstGeom prst="rect">
            <a:avLst/>
          </a:prstGeom>
          <a:noFill/>
          <a:ln>
            <a:noFill/>
          </a:ln>
        </p:spPr>
        <p:txBody>
          <a:bodyPr vert="horz" wrap="square" lIns="0" tIns="0" rIns="0" bIns="0" rtlCol="0" anchor="ctr"/>
          <a:lstStyle/>
          <a:p>
            <a:pPr algn="ctr">
              <a:lnSpc>
                <a:spcPct val="110000"/>
              </a:lnSpc>
            </a:pPr>
            <a:r>
              <a:rPr kumimoji="1" lang="en-US" altLang="zh-CN" dirty="0">
                <a:ln w="12700">
                  <a:noFill/>
                </a:ln>
                <a:solidFill>
                  <a:srgbClr val="FFFFFF">
                    <a:alpha val="100000"/>
                  </a:srgbClr>
                </a:solidFill>
                <a:latin typeface="思源黑体 CN Regular" panose="020B0500000000000000" charset="-122"/>
                <a:ea typeface="思源黑体 CN Regular" panose="020B0500000000000000" charset="-122"/>
                <a:cs typeface="OPPOSans H" panose="00020600040101010101" charset="-122"/>
              </a:rPr>
              <a:t>03</a:t>
            </a:r>
          </a:p>
        </p:txBody>
      </p:sp>
    </p:spTree>
    <p:extLst>
      <p:ext uri="{BB962C8B-B14F-4D97-AF65-F5344CB8AC3E}">
        <p14:creationId xmlns:p14="http://schemas.microsoft.com/office/powerpoint/2010/main" val="3914275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38153" y="454500"/>
            <a:ext cx="319344" cy="510950"/>
          </a:xfrm>
          <a:prstGeom prst="parallelogram">
            <a:avLst>
              <a:gd name="adj" fmla="val 73502"/>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84" name="PPT世界-9-3"/>
          <p:cNvSpPr/>
          <p:nvPr/>
        </p:nvSpPr>
        <p:spPr>
          <a:xfrm>
            <a:off x="1334909" y="566618"/>
            <a:ext cx="2781300" cy="380365"/>
          </a:xfrm>
          <a:prstGeom prst="roundRect">
            <a:avLst>
              <a:gd name="adj" fmla="val 8320"/>
            </a:avLst>
          </a:prstGeom>
          <a:gradFill flip="none" rotWithShape="1">
            <a:gsLst>
              <a:gs pos="0">
                <a:schemeClr val="accent1">
                  <a:lumMod val="20000"/>
                  <a:lumOff val="80000"/>
                </a:schemeClr>
              </a:gs>
              <a:gs pos="100000">
                <a:srgbClr val="FBFAF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Bold" panose="020B0800000000000000" charset="-122"/>
            </a:endParaRPr>
          </a:p>
        </p:txBody>
      </p:sp>
      <p:sp>
        <p:nvSpPr>
          <p:cNvPr id="785" name="PPT世界-9-4"/>
          <p:cNvSpPr txBox="1"/>
          <p:nvPr/>
        </p:nvSpPr>
        <p:spPr>
          <a:xfrm>
            <a:off x="1744814" y="518986"/>
            <a:ext cx="8537915" cy="1200329"/>
          </a:xfrm>
          <a:prstGeom prst="rect">
            <a:avLst/>
          </a:prstGeom>
          <a:noFill/>
        </p:spPr>
        <p:txBody>
          <a:bodyPr wrap="none" rtlCol="0">
            <a:spAutoFit/>
          </a:bodyPr>
          <a:lstStyle/>
          <a:p>
            <a:r>
              <a:rPr lang="zh-CN" altLang="en-US" sz="2400" b="1" kern="0" dirty="0" smtClean="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三、坚持</a:t>
            </a:r>
            <a:r>
              <a:rPr lang="zh-CN" altLang="en-US" sz="2400" b="1" kern="0" dirty="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rPr>
              <a:t>党的全面领导，为“十五五”发展提供坚强政治保障</a:t>
            </a:r>
          </a:p>
          <a:p>
            <a:endParaRPr lang="zh-CN" altLang="en-US" sz="2400" b="1" kern="0" dirty="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endParaRPr>
          </a:p>
          <a:p>
            <a:pPr algn="l"/>
            <a:endParaRPr lang="zh-CN" altLang="en-US" sz="2400" b="1" kern="0" dirty="0">
              <a:solidFill>
                <a:schemeClr val="accent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思源黑体 CN Bold" panose="020B0800000000000000" charset="-122"/>
            </a:endParaRPr>
          </a:p>
        </p:txBody>
      </p:sp>
      <p:sp>
        <p:nvSpPr>
          <p:cNvPr id="787" name="PPT世界-9-5"/>
          <p:cNvSpPr/>
          <p:nvPr/>
        </p:nvSpPr>
        <p:spPr>
          <a:xfrm>
            <a:off x="1112413" y="551553"/>
            <a:ext cx="409905" cy="4099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788" name="PPT世界-9-6"/>
          <p:cNvSpPr/>
          <p:nvPr/>
        </p:nvSpPr>
        <p:spPr>
          <a:xfrm rot="5400000">
            <a:off x="1230144" y="666679"/>
            <a:ext cx="208397" cy="1796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2" name="矩形 1"/>
          <p:cNvSpPr/>
          <p:nvPr/>
        </p:nvSpPr>
        <p:spPr>
          <a:xfrm>
            <a:off x="1424169" y="1269811"/>
            <a:ext cx="8329628" cy="5078313"/>
          </a:xfrm>
          <a:prstGeom prst="rect">
            <a:avLst/>
          </a:prstGeom>
        </p:spPr>
        <p:txBody>
          <a:bodyPr wrap="square">
            <a:spAutoFit/>
          </a:bodyPr>
          <a:lstStyle/>
          <a:p>
            <a:pPr algn="just"/>
            <a:r>
              <a:rPr lang="en-US" altLang="zh-CN" b="1" dirty="0" smtClean="0">
                <a:effectLst>
                  <a:outerShdw blurRad="38100" dist="38100" dir="2700000" algn="tl">
                    <a:srgbClr val="000000">
                      <a:alpha val="43137"/>
                    </a:srgbClr>
                  </a:outerShdw>
                </a:effectLst>
              </a:rPr>
              <a:t>1. </a:t>
            </a:r>
            <a:r>
              <a:rPr lang="zh-CN" altLang="en-US" b="1" dirty="0">
                <a:effectLst>
                  <a:outerShdw blurRad="38100" dist="38100" dir="2700000" algn="tl">
                    <a:srgbClr val="000000">
                      <a:alpha val="43137"/>
                    </a:srgbClr>
                  </a:outerShdw>
                </a:effectLst>
              </a:rPr>
              <a:t>坚持党的全面领导</a:t>
            </a:r>
          </a:p>
          <a:p>
            <a:pPr algn="just"/>
            <a:r>
              <a:rPr lang="zh-CN" altLang="en-US" dirty="0"/>
              <a:t>将党的领导贯穿企业发展各方面全过程，积极推进“六个</a:t>
            </a:r>
            <a:r>
              <a:rPr lang="en-US" altLang="zh-CN" dirty="0"/>
              <a:t>345”</a:t>
            </a:r>
            <a:r>
              <a:rPr lang="zh-CN" altLang="en-US" dirty="0"/>
              <a:t>党建体系，推动党建工作与生产经营深度融合、实效运行。</a:t>
            </a:r>
          </a:p>
          <a:p>
            <a:pPr algn="just"/>
            <a:endParaRPr lang="en-US" altLang="zh-CN" dirty="0"/>
          </a:p>
          <a:p>
            <a:pPr algn="just"/>
            <a:endParaRPr lang="en-US" altLang="zh-CN" dirty="0" smtClean="0"/>
          </a:p>
          <a:p>
            <a:pPr algn="just"/>
            <a:r>
              <a:rPr lang="en-US" altLang="zh-CN" b="1" dirty="0" smtClean="0">
                <a:effectLst>
                  <a:outerShdw blurRad="38100" dist="38100" dir="2700000" algn="tl">
                    <a:srgbClr val="000000">
                      <a:alpha val="43137"/>
                    </a:srgbClr>
                  </a:outerShdw>
                </a:effectLst>
              </a:rPr>
              <a:t>2.</a:t>
            </a:r>
            <a:r>
              <a:rPr lang="zh-CN" altLang="en-US" b="1" dirty="0">
                <a:effectLst>
                  <a:outerShdw blurRad="38100" dist="38100" dir="2700000" algn="tl">
                    <a:srgbClr val="000000">
                      <a:alpha val="43137"/>
                    </a:srgbClr>
                  </a:outerShdw>
                </a:effectLst>
              </a:rPr>
              <a:t>贯彻新时代党的</a:t>
            </a:r>
            <a:r>
              <a:rPr lang="zh-CN" altLang="en-US" b="1" dirty="0" smtClean="0">
                <a:effectLst>
                  <a:outerShdw blurRad="38100" dist="38100" dir="2700000" algn="tl">
                    <a:srgbClr val="000000">
                      <a:alpha val="43137"/>
                    </a:srgbClr>
                  </a:outerShdw>
                </a:effectLst>
              </a:rPr>
              <a:t>组织路线</a:t>
            </a:r>
            <a:endParaRPr lang="en-US" altLang="zh-CN" b="1" dirty="0" smtClean="0">
              <a:effectLst>
                <a:outerShdw blurRad="38100" dist="38100" dir="2700000" algn="tl">
                  <a:srgbClr val="000000">
                    <a:alpha val="43137"/>
                  </a:srgbClr>
                </a:outerShdw>
              </a:effectLst>
            </a:endParaRPr>
          </a:p>
          <a:p>
            <a:pPr algn="just"/>
            <a:r>
              <a:rPr lang="zh-CN" altLang="en-US" dirty="0" smtClean="0"/>
              <a:t>充分</a:t>
            </a:r>
            <a:r>
              <a:rPr lang="zh-CN" altLang="en-US" dirty="0"/>
              <a:t>发挥党委领导核心作用、支部战斗堡垒作用、党员先锋模范作用，建设高素质专业化干部</a:t>
            </a:r>
            <a:r>
              <a:rPr lang="zh-CN" altLang="en-US" dirty="0" smtClean="0"/>
              <a:t>队伍。</a:t>
            </a:r>
            <a:endParaRPr lang="zh-CN" altLang="en-US" dirty="0"/>
          </a:p>
          <a:p>
            <a:pPr algn="just"/>
            <a:endParaRPr lang="en-US" altLang="zh-CN" b="1" dirty="0">
              <a:effectLst>
                <a:outerShdw blurRad="38100" dist="38100" dir="2700000" algn="tl">
                  <a:srgbClr val="000000">
                    <a:alpha val="43137"/>
                  </a:srgbClr>
                </a:outerShdw>
              </a:effectLst>
            </a:endParaRPr>
          </a:p>
          <a:p>
            <a:pPr algn="just"/>
            <a:r>
              <a:rPr lang="en-US" altLang="zh-CN" b="1" dirty="0" smtClean="0">
                <a:effectLst>
                  <a:outerShdw blurRad="38100" dist="38100" dir="2700000" algn="tl">
                    <a:srgbClr val="000000">
                      <a:alpha val="43137"/>
                    </a:srgbClr>
                  </a:outerShdw>
                </a:effectLst>
              </a:rPr>
              <a:t>3.</a:t>
            </a:r>
            <a:r>
              <a:rPr lang="zh-CN" altLang="en-US" b="1" dirty="0" smtClean="0">
                <a:effectLst>
                  <a:outerShdw blurRad="38100" dist="38100" dir="2700000" algn="tl">
                    <a:srgbClr val="000000">
                      <a:alpha val="43137"/>
                    </a:srgbClr>
                  </a:outerShdw>
                </a:effectLst>
              </a:rPr>
              <a:t>强化</a:t>
            </a:r>
            <a:r>
              <a:rPr lang="zh-CN" altLang="en-US" b="1" dirty="0">
                <a:effectLst>
                  <a:outerShdw blurRad="38100" dist="38100" dir="2700000" algn="tl">
                    <a:srgbClr val="000000">
                      <a:alpha val="43137"/>
                    </a:srgbClr>
                  </a:outerShdw>
                </a:effectLst>
              </a:rPr>
              <a:t>党的政治统领</a:t>
            </a:r>
          </a:p>
          <a:p>
            <a:pPr algn="just"/>
            <a:r>
              <a:rPr lang="zh-CN" altLang="en-US" dirty="0"/>
              <a:t>坚决</a:t>
            </a:r>
            <a:r>
              <a:rPr lang="zh-CN" altLang="en-US" dirty="0" smtClean="0"/>
              <a:t>做到</a:t>
            </a:r>
            <a:r>
              <a:rPr lang="en-US" altLang="zh-CN" dirty="0" smtClean="0"/>
              <a:t>“</a:t>
            </a:r>
            <a:r>
              <a:rPr lang="zh-CN" altLang="en-US" dirty="0" smtClean="0"/>
              <a:t>两</a:t>
            </a:r>
            <a:r>
              <a:rPr lang="zh-CN" altLang="en-US" dirty="0"/>
              <a:t>个</a:t>
            </a:r>
            <a:r>
              <a:rPr lang="zh-CN" altLang="en-US" dirty="0" smtClean="0"/>
              <a:t>维护</a:t>
            </a:r>
            <a:r>
              <a:rPr lang="en-US" altLang="zh-CN" dirty="0" smtClean="0"/>
              <a:t>”</a:t>
            </a:r>
            <a:r>
              <a:rPr lang="zh-CN" altLang="en-US" dirty="0" smtClean="0"/>
              <a:t>，</a:t>
            </a:r>
            <a:r>
              <a:rPr lang="zh-CN" altLang="en-US" dirty="0"/>
              <a:t>对标对表党中央决策部署，确保企业发展始终沿着正确政治方向</a:t>
            </a:r>
            <a:r>
              <a:rPr lang="zh-CN" altLang="en-US" dirty="0" smtClean="0"/>
              <a:t>前进。</a:t>
            </a:r>
            <a:endParaRPr lang="zh-CN" altLang="en-US" dirty="0"/>
          </a:p>
          <a:p>
            <a:pPr algn="just"/>
            <a:endParaRPr lang="en-US" altLang="zh-CN" dirty="0" smtClean="0"/>
          </a:p>
          <a:p>
            <a:pPr algn="just"/>
            <a:r>
              <a:rPr lang="en-US" altLang="zh-CN" b="1" dirty="0" smtClean="0">
                <a:effectLst>
                  <a:outerShdw blurRad="38100" dist="38100" dir="2700000" algn="tl">
                    <a:srgbClr val="000000">
                      <a:alpha val="43137"/>
                    </a:srgbClr>
                  </a:outerShdw>
                </a:effectLst>
              </a:rPr>
              <a:t>4.</a:t>
            </a:r>
            <a:r>
              <a:rPr lang="zh-CN" altLang="en-US" b="1" dirty="0" smtClean="0">
                <a:effectLst>
                  <a:outerShdw blurRad="38100" dist="38100" dir="2700000" algn="tl">
                    <a:srgbClr val="000000">
                      <a:alpha val="43137"/>
                    </a:srgbClr>
                  </a:outerShdw>
                </a:effectLst>
              </a:rPr>
              <a:t>落实</a:t>
            </a:r>
            <a:r>
              <a:rPr lang="zh-CN" altLang="en-US" b="1" dirty="0">
                <a:effectLst>
                  <a:outerShdw blurRad="38100" dist="38100" dir="2700000" algn="tl">
                    <a:srgbClr val="000000">
                      <a:alpha val="43137"/>
                    </a:srgbClr>
                  </a:outerShdw>
                </a:effectLst>
              </a:rPr>
              <a:t>中央八项规定精神</a:t>
            </a:r>
          </a:p>
          <a:p>
            <a:pPr algn="just"/>
            <a:r>
              <a:rPr lang="zh-CN" altLang="en-US" dirty="0"/>
              <a:t>聚焦关键环节强化监督，深化反腐败斗争，加强年轻干部教育管理，构建风清气正的良好政治</a:t>
            </a:r>
            <a:r>
              <a:rPr lang="zh-CN" altLang="en-US" dirty="0" smtClean="0"/>
              <a:t>生态。</a:t>
            </a:r>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val="970346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p:nvPr/>
        </p:nvSpPr>
        <p:spPr>
          <a:xfrm>
            <a:off x="773150" y="721160"/>
            <a:ext cx="10682250" cy="468000"/>
          </a:xfrm>
          <a:prstGeom prst="rect">
            <a:avLst/>
          </a:prstGeom>
          <a:noFill/>
          <a:ln>
            <a:noFill/>
          </a:ln>
        </p:spPr>
        <p:txBody>
          <a:bodyPr vert="horz" wrap="square" lIns="0" tIns="0" rIns="0" bIns="0" rtlCol="0" anchor="ctr"/>
          <a:lstStyle/>
          <a:p>
            <a:pPr>
              <a:lnSpc>
                <a:spcPct val="130000"/>
              </a:lnSpc>
            </a:pPr>
            <a:r>
              <a:rPr kumimoji="1" lang="zh-CN" altLang="en-US" sz="2000" b="1" smtClean="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四、精心</a:t>
            </a:r>
            <a:r>
              <a:rPr kumimoji="1" lang="zh-CN" altLang="en-US" sz="20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组织实施，迅速掀起学习贯彻热潮</a:t>
            </a:r>
          </a:p>
          <a:p>
            <a:pPr algn="l">
              <a:lnSpc>
                <a:spcPct val="130000"/>
              </a:lnSpc>
            </a:pPr>
            <a:endParaRPr kumimoji="1" lang="zh-CN" altLang="en-US" sz="2000" b="1" dirty="0">
              <a:latin typeface="微软雅黑" panose="020B0503020204020204" charset="-122"/>
              <a:ea typeface="微软雅黑" panose="020B0503020204020204" charset="-122"/>
            </a:endParaRPr>
          </a:p>
        </p:txBody>
      </p:sp>
      <p:sp>
        <p:nvSpPr>
          <p:cNvPr id="16" name="标题 1"/>
          <p:cNvSpPr txBox="1"/>
          <p:nvPr/>
        </p:nvSpPr>
        <p:spPr>
          <a:xfrm>
            <a:off x="169743" y="-1"/>
            <a:ext cx="603407" cy="965451"/>
          </a:xfrm>
          <a:prstGeom prst="parallelogram">
            <a:avLst>
              <a:gd name="adj" fmla="val 7350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38153" y="454500"/>
            <a:ext cx="319344" cy="510950"/>
          </a:xfrm>
          <a:prstGeom prst="parallelogram">
            <a:avLst>
              <a:gd name="adj" fmla="val 73502"/>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直角三角形 11"/>
          <p:cNvSpPr/>
          <p:nvPr/>
        </p:nvSpPr>
        <p:spPr>
          <a:xfrm rot="16200000">
            <a:off x="4976495" y="1358900"/>
            <a:ext cx="366395" cy="41275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3" name="直角三角形 12"/>
          <p:cNvSpPr/>
          <p:nvPr/>
        </p:nvSpPr>
        <p:spPr>
          <a:xfrm rot="10800000">
            <a:off x="5044596" y="5611666"/>
            <a:ext cx="361071" cy="41265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4" name="直角三角形 13"/>
          <p:cNvSpPr/>
          <p:nvPr/>
        </p:nvSpPr>
        <p:spPr>
          <a:xfrm>
            <a:off x="10937484" y="1368890"/>
            <a:ext cx="361071" cy="41265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9" name="直角三角形 18"/>
          <p:cNvSpPr/>
          <p:nvPr/>
        </p:nvSpPr>
        <p:spPr>
          <a:xfrm rot="5400000">
            <a:off x="10963276" y="5650793"/>
            <a:ext cx="361071" cy="412655"/>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0" name="矩形 19"/>
          <p:cNvSpPr/>
          <p:nvPr/>
        </p:nvSpPr>
        <p:spPr>
          <a:xfrm>
            <a:off x="515620" y="1748790"/>
            <a:ext cx="5614670" cy="3869055"/>
          </a:xfrm>
          <a:prstGeom prst="rect">
            <a:avLst/>
          </a:prstGeom>
          <a:solidFill>
            <a:schemeClr val="bg1">
              <a:alpha val="5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1" name="矩形 20"/>
          <p:cNvSpPr/>
          <p:nvPr/>
        </p:nvSpPr>
        <p:spPr>
          <a:xfrm>
            <a:off x="7972427" y="1748525"/>
            <a:ext cx="3843456" cy="3895040"/>
          </a:xfrm>
          <a:prstGeom prst="rect">
            <a:avLst/>
          </a:prstGeom>
          <a:solidFill>
            <a:schemeClr val="bg1">
              <a:alpha val="5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2" name="矩形 21"/>
          <p:cNvSpPr/>
          <p:nvPr/>
        </p:nvSpPr>
        <p:spPr>
          <a:xfrm>
            <a:off x="5366385" y="1369060"/>
            <a:ext cx="6449498" cy="465518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26" name="文本框 25"/>
          <p:cNvSpPr txBox="1"/>
          <p:nvPr/>
        </p:nvSpPr>
        <p:spPr>
          <a:xfrm>
            <a:off x="5727457" y="1750258"/>
            <a:ext cx="5835705" cy="4247317"/>
          </a:xfrm>
          <a:prstGeom prst="rect">
            <a:avLst/>
          </a:prstGeom>
          <a:noFill/>
        </p:spPr>
        <p:txBody>
          <a:bodyPr wrap="square" rtlCol="0">
            <a:spAutoFit/>
          </a:bodyPr>
          <a:lstStyle/>
          <a:p>
            <a:pPr algn="just">
              <a:lnSpc>
                <a:spcPct val="150000"/>
              </a:lnSpc>
            </a:pPr>
            <a:r>
              <a:rPr lang="zh-CN" altLang="en-US" dirty="0">
                <a:solidFill>
                  <a:schemeClr val="bg1"/>
                </a:solidFill>
                <a:latin typeface="思源黑体 CN Light" panose="020B0300000000000000" pitchFamily="34" charset="-122"/>
                <a:ea typeface="思源黑体 CN Light" panose="020B0300000000000000" pitchFamily="34" charset="-122"/>
              </a:rPr>
              <a:t>强化组织引领，各级党组织要切实担起主体责任，周密部署、扎实推进，抓好全会精神学习贯彻。领导干部要带头学习宣讲，各党组织要创新形式载体，推动全会精神深入基层、深入人心</a:t>
            </a:r>
            <a:r>
              <a:rPr lang="zh-CN" altLang="en-US" dirty="0" smtClean="0">
                <a:solidFill>
                  <a:schemeClr val="bg1"/>
                </a:solidFill>
                <a:latin typeface="思源黑体 CN Light" panose="020B0300000000000000" pitchFamily="34" charset="-122"/>
                <a:ea typeface="思源黑体 CN Light" panose="020B0300000000000000" pitchFamily="34" charset="-122"/>
              </a:rPr>
              <a:t>。全院上下要</a:t>
            </a:r>
            <a:r>
              <a:rPr lang="zh-CN" altLang="en-US" dirty="0">
                <a:solidFill>
                  <a:schemeClr val="bg1"/>
                </a:solidFill>
                <a:latin typeface="思源黑体 CN Light" panose="020B0300000000000000" pitchFamily="34" charset="-122"/>
                <a:ea typeface="思源黑体 CN Light" panose="020B0300000000000000" pitchFamily="34" charset="-122"/>
              </a:rPr>
              <a:t>迅速掀起学习宣传贯彻全会精神的热潮。各级党组织要加强组织，将全会精神纳入“第一议题”、中心组学习和干部培训重点</a:t>
            </a:r>
            <a:r>
              <a:rPr lang="zh-CN" altLang="en-US" dirty="0" smtClean="0">
                <a:solidFill>
                  <a:schemeClr val="bg1"/>
                </a:solidFill>
                <a:latin typeface="思源黑体 CN Light" panose="020B0300000000000000" pitchFamily="34" charset="-122"/>
                <a:ea typeface="思源黑体 CN Light" panose="020B0300000000000000" pitchFamily="34" charset="-122"/>
              </a:rPr>
              <a:t>。要</a:t>
            </a:r>
            <a:r>
              <a:rPr lang="zh-CN" altLang="en-US" dirty="0">
                <a:solidFill>
                  <a:schemeClr val="bg1"/>
                </a:solidFill>
                <a:latin typeface="思源黑体 CN Light" panose="020B0300000000000000" pitchFamily="34" charset="-122"/>
                <a:ea typeface="思源黑体 CN Light" panose="020B0300000000000000" pitchFamily="34" charset="-122"/>
              </a:rPr>
              <a:t>以全会精神为动力</a:t>
            </a:r>
            <a:r>
              <a:rPr lang="zh-CN" altLang="en-US" dirty="0" smtClean="0">
                <a:solidFill>
                  <a:schemeClr val="bg1"/>
                </a:solidFill>
                <a:latin typeface="思源黑体 CN Light" panose="020B0300000000000000" pitchFamily="34" charset="-122"/>
                <a:ea typeface="思源黑体 CN Light" panose="020B0300000000000000" pitchFamily="34" charset="-122"/>
              </a:rPr>
              <a:t>，全力完成年度目标，高质量</a:t>
            </a:r>
            <a:r>
              <a:rPr lang="zh-CN" altLang="en-US" dirty="0">
                <a:solidFill>
                  <a:schemeClr val="bg1"/>
                </a:solidFill>
                <a:latin typeface="思源黑体 CN Light" panose="020B0300000000000000" pitchFamily="34" charset="-122"/>
                <a:ea typeface="思源黑体 CN Light" panose="020B0300000000000000" pitchFamily="34" charset="-122"/>
              </a:rPr>
              <a:t>做好西勘院“十五五”规划定稿与实施准备，确保“十四五”圆满收官，为实现“十五五”良好开局奠定基础。</a:t>
            </a:r>
          </a:p>
          <a:p>
            <a:pPr algn="just">
              <a:lnSpc>
                <a:spcPct val="150000"/>
              </a:lnSpc>
            </a:pPr>
            <a:endParaRPr lang="zh-CN" altLang="en-US" dirty="0">
              <a:solidFill>
                <a:schemeClr val="bg1"/>
              </a:solidFill>
              <a:latin typeface="思源黑体 CN Light" panose="020B0300000000000000" pitchFamily="34" charset="-122"/>
              <a:ea typeface="思源黑体 CN Light" panose="020B0300000000000000" pitchFamily="34" charset="-122"/>
            </a:endParaRPr>
          </a:p>
        </p:txBody>
      </p:sp>
      <p:sp>
        <p:nvSpPr>
          <p:cNvPr id="27" name="半闭框 26"/>
          <p:cNvSpPr/>
          <p:nvPr/>
        </p:nvSpPr>
        <p:spPr>
          <a:xfrm>
            <a:off x="5636749" y="1534816"/>
            <a:ext cx="493455" cy="493455"/>
          </a:xfrm>
          <a:prstGeom prst="halfFrame">
            <a:avLst>
              <a:gd name="adj1" fmla="val 4847"/>
              <a:gd name="adj2" fmla="val 3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8" name="半闭框 27"/>
          <p:cNvSpPr/>
          <p:nvPr/>
        </p:nvSpPr>
        <p:spPr>
          <a:xfrm rot="10800000">
            <a:off x="11090973" y="5299023"/>
            <a:ext cx="493455" cy="493455"/>
          </a:xfrm>
          <a:prstGeom prst="halfFrame">
            <a:avLst>
              <a:gd name="adj1" fmla="val 4847"/>
              <a:gd name="adj2" fmla="val 3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29" name="半闭框 28"/>
          <p:cNvSpPr/>
          <p:nvPr/>
        </p:nvSpPr>
        <p:spPr>
          <a:xfrm rot="16200000">
            <a:off x="5753762" y="5337873"/>
            <a:ext cx="493455" cy="493455"/>
          </a:xfrm>
          <a:prstGeom prst="halfFrame">
            <a:avLst>
              <a:gd name="adj1" fmla="val 4847"/>
              <a:gd name="adj2" fmla="val 3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sp>
        <p:nvSpPr>
          <p:cNvPr id="30" name="半闭框 29"/>
          <p:cNvSpPr/>
          <p:nvPr/>
        </p:nvSpPr>
        <p:spPr>
          <a:xfrm rot="5400000">
            <a:off x="11143811" y="1524254"/>
            <a:ext cx="493455" cy="493455"/>
          </a:xfrm>
          <a:prstGeom prst="halfFrame">
            <a:avLst>
              <a:gd name="adj1" fmla="val 4847"/>
              <a:gd name="adj2" fmla="val 39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Light" panose="020B0300000000000000" pitchFamily="34" charset="-122"/>
              <a:ea typeface="思源黑体 CN Light" panose="020B0300000000000000" pitchFamily="34" charset="-122"/>
            </a:endParaRPr>
          </a:p>
        </p:txBody>
      </p:sp>
      <p:pic>
        <p:nvPicPr>
          <p:cNvPr id="2" name="图片 1"/>
          <p:cNvPicPr>
            <a:picLocks noChangeAspect="1"/>
          </p:cNvPicPr>
          <p:nvPr/>
        </p:nvPicPr>
        <p:blipFill>
          <a:blip r:embed="rId2"/>
          <a:stretch>
            <a:fillRect/>
          </a:stretch>
        </p:blipFill>
        <p:spPr>
          <a:xfrm>
            <a:off x="753540" y="2212315"/>
            <a:ext cx="4374925" cy="2916616"/>
          </a:xfrm>
          <a:prstGeom prst="rect">
            <a:avLst/>
          </a:prstGeom>
        </p:spPr>
      </p:pic>
    </p:spTree>
    <p:extLst>
      <p:ext uri="{BB962C8B-B14F-4D97-AF65-F5344CB8AC3E}">
        <p14:creationId xmlns:p14="http://schemas.microsoft.com/office/powerpoint/2010/main" val="1699285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rcRect/>
          <a:stretch>
            <a:fillRect/>
          </a:stretch>
        </p:blipFill>
        <p:spPr>
          <a:xfrm>
            <a:off x="0" y="2072"/>
            <a:ext cx="12192000" cy="6853856"/>
          </a:xfrm>
          <a:prstGeom prst="rect">
            <a:avLst/>
          </a:prstGeom>
          <a:noFill/>
          <a:ln>
            <a:noFill/>
          </a:ln>
        </p:spPr>
      </p:pic>
      <p:pic>
        <p:nvPicPr>
          <p:cNvPr id="3" name="图片 2"/>
          <p:cNvPicPr>
            <a:picLocks noChangeAspect="1"/>
          </p:cNvPicPr>
          <p:nvPr/>
        </p:nvPicPr>
        <p:blipFill>
          <a:blip r:embed="rId5">
            <a:alphaModFix amt="16000"/>
          </a:blip>
          <a:srcRect/>
          <a:stretch>
            <a:fillRect/>
          </a:stretch>
        </p:blipFill>
        <p:spPr>
          <a:xfrm rot="10800000">
            <a:off x="0" y="-24966"/>
            <a:ext cx="12192000" cy="7002235"/>
          </a:xfrm>
          <a:prstGeom prst="rect">
            <a:avLst/>
          </a:prstGeom>
          <a:noFill/>
          <a:ln>
            <a:noFill/>
          </a:ln>
        </p:spPr>
      </p:pic>
      <p:pic>
        <p:nvPicPr>
          <p:cNvPr id="5" name="图片 4"/>
          <p:cNvPicPr>
            <a:picLocks noChangeAspect="1"/>
          </p:cNvPicPr>
          <p:nvPr/>
        </p:nvPicPr>
        <p:blipFill>
          <a:blip r:embed="rId6"/>
          <a:srcRect/>
          <a:stretch>
            <a:fillRect/>
          </a:stretch>
        </p:blipFill>
        <p:spPr>
          <a:xfrm flipH="1">
            <a:off x="7832722" y="2072"/>
            <a:ext cx="4359275" cy="1588135"/>
          </a:xfrm>
          <a:prstGeom prst="rect">
            <a:avLst/>
          </a:prstGeom>
          <a:noFill/>
          <a:ln>
            <a:noFill/>
          </a:ln>
        </p:spPr>
      </p:pic>
      <p:pic>
        <p:nvPicPr>
          <p:cNvPr id="6" name="图片 5"/>
          <p:cNvPicPr>
            <a:picLocks noChangeAspect="1"/>
          </p:cNvPicPr>
          <p:nvPr/>
        </p:nvPicPr>
        <p:blipFill>
          <a:blip r:embed="rId7"/>
          <a:srcRect l="24051" b="547"/>
          <a:stretch>
            <a:fillRect/>
          </a:stretch>
        </p:blipFill>
        <p:spPr>
          <a:xfrm>
            <a:off x="-2" y="3468315"/>
            <a:ext cx="12191999" cy="3414650"/>
          </a:xfrm>
          <a:custGeom>
            <a:avLst/>
            <a:gdLst/>
            <a:ahLst/>
            <a:cxnLst/>
            <a:rect l="l" t="t" r="r" b="b"/>
            <a:pathLst>
              <a:path w="12192000" h="3416300">
                <a:moveTo>
                  <a:pt x="0" y="0"/>
                </a:moveTo>
                <a:lnTo>
                  <a:pt x="12191999" y="0"/>
                </a:lnTo>
                <a:lnTo>
                  <a:pt x="12191999" y="3414650"/>
                </a:lnTo>
                <a:lnTo>
                  <a:pt x="0" y="3414650"/>
                </a:lnTo>
                <a:close/>
              </a:path>
            </a:pathLst>
          </a:custGeom>
          <a:noFill/>
          <a:ln>
            <a:noFill/>
          </a:ln>
        </p:spPr>
      </p:pic>
      <p:sp>
        <p:nvSpPr>
          <p:cNvPr id="7" name="标题 1"/>
          <p:cNvSpPr txBox="1"/>
          <p:nvPr/>
        </p:nvSpPr>
        <p:spPr>
          <a:xfrm>
            <a:off x="974110" y="1296280"/>
            <a:ext cx="10505586" cy="2971799"/>
          </a:xfrm>
          <a:prstGeom prst="rect">
            <a:avLst/>
          </a:prstGeom>
          <a:noFill/>
          <a:ln>
            <a:noFill/>
          </a:ln>
        </p:spPr>
        <p:txBody>
          <a:bodyPr vert="horz" wrap="square" lIns="0" tIns="0" rIns="0" bIns="0" rtlCol="0" anchor="ctr"/>
          <a:lstStyle/>
          <a:p>
            <a:pPr algn="ctr">
              <a:lnSpc>
                <a:spcPct val="100000"/>
              </a:lnSpc>
            </a:pPr>
            <a:r>
              <a:rPr kumimoji="1"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深入学习</a:t>
            </a:r>
            <a:r>
              <a:rPr kumimoji="1" lang="zh-CN" altLang="en-US" sz="48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贯彻党</a:t>
            </a:r>
            <a:r>
              <a:rPr kumimoji="1" lang="zh-CN" altLang="en-US"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的二十届四中全会精神</a:t>
            </a:r>
          </a:p>
        </p:txBody>
      </p:sp>
      <p:pic>
        <p:nvPicPr>
          <p:cNvPr id="9" name="图片 8"/>
          <p:cNvPicPr>
            <a:picLocks noChangeAspect="1"/>
          </p:cNvPicPr>
          <p:nvPr/>
        </p:nvPicPr>
        <p:blipFill>
          <a:blip r:embed="rId8"/>
          <a:srcRect/>
          <a:stretch>
            <a:fillRect/>
          </a:stretch>
        </p:blipFill>
        <p:spPr>
          <a:xfrm>
            <a:off x="315493" y="3443350"/>
            <a:ext cx="2286000" cy="4714875"/>
          </a:xfrm>
          <a:prstGeom prst="rect">
            <a:avLst/>
          </a:prstGeom>
          <a:noFill/>
          <a:ln>
            <a:noFill/>
          </a:ln>
        </p:spPr>
      </p:pic>
      <p:sp>
        <p:nvSpPr>
          <p:cNvPr id="11" name="标题 1"/>
          <p:cNvSpPr txBox="1"/>
          <p:nvPr>
            <p:custDataLst>
              <p:tags r:id="rId1"/>
            </p:custDataLst>
          </p:nvPr>
        </p:nvSpPr>
        <p:spPr>
          <a:xfrm>
            <a:off x="5650206" y="4649079"/>
            <a:ext cx="2334895" cy="337185"/>
          </a:xfrm>
          <a:prstGeom prst="rect">
            <a:avLst/>
          </a:prstGeom>
          <a:noFill/>
          <a:ln>
            <a:noFill/>
          </a:ln>
        </p:spPr>
        <p:txBody>
          <a:bodyPr vert="horz" wrap="square" lIns="91440" tIns="45720" rIns="91440" bIns="45720" rtlCol="0" anchor="t"/>
          <a:lstStyle/>
          <a:p>
            <a:pPr algn="l">
              <a:lnSpc>
                <a:spcPct val="110000"/>
              </a:lnSpc>
            </a:pPr>
            <a:r>
              <a:rPr kumimoji="1" lang="en-US" altLang="zh-CN" sz="2400" b="1" dirty="0" smtClean="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rPr>
              <a:t>END</a:t>
            </a:r>
            <a:endParaRPr kumimoji="1" lang="en-US" altLang="zh-CN" sz="2400" b="1" dirty="0">
              <a:ln w="12700">
                <a:noFill/>
              </a:ln>
              <a:solidFill>
                <a:srgbClr val="FFFFFF">
                  <a:alpha val="100000"/>
                </a:srgbClr>
              </a:solidFill>
              <a:latin typeface="微软雅黑" panose="020B0503020204020204" charset="-122"/>
              <a:ea typeface="微软雅黑" panose="020B0503020204020204" charset="-122"/>
              <a:cs typeface="思源黑体 CN Regular" panose="020B0500000000000000" charset="-122"/>
            </a:endParaRPr>
          </a:p>
        </p:txBody>
      </p:sp>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7188" y="915280"/>
            <a:ext cx="2956566" cy="819914"/>
          </a:xfrm>
          <a:prstGeom prst="rect">
            <a:avLst/>
          </a:prstGeom>
        </p:spPr>
      </p:pic>
      <p:grpSp>
        <p:nvGrpSpPr>
          <p:cNvPr id="17" name="组合 16"/>
          <p:cNvGrpSpPr/>
          <p:nvPr/>
        </p:nvGrpSpPr>
        <p:grpSpPr>
          <a:xfrm>
            <a:off x="8401" y="-79527"/>
            <a:ext cx="5387703" cy="1769452"/>
            <a:chOff x="400594" y="666517"/>
            <a:chExt cx="5387703" cy="1769452"/>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594" y="1449243"/>
              <a:ext cx="2695694" cy="839898"/>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0417" y="742248"/>
              <a:ext cx="3487880" cy="1241330"/>
            </a:xfrm>
            <a:prstGeom prst="rect">
              <a:avLst/>
            </a:prstGeom>
          </p:spPr>
        </p:pic>
        <p:pic>
          <p:nvPicPr>
            <p:cNvPr id="20" name="图片 19"/>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rot="594573">
              <a:off x="1749855" y="666517"/>
              <a:ext cx="1949162" cy="1769452"/>
            </a:xfrm>
            <a:prstGeom prst="rect">
              <a:avLst/>
            </a:prstGeom>
          </p:spPr>
        </p:pic>
      </p:grpSp>
    </p:spTree>
    <p:extLst>
      <p:ext uri="{BB962C8B-B14F-4D97-AF65-F5344CB8AC3E}">
        <p14:creationId xmlns:p14="http://schemas.microsoft.com/office/powerpoint/2010/main" val="1313053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7" name="文本框 66"/>
          <p:cNvSpPr txBox="1"/>
          <p:nvPr>
            <p:custDataLst>
              <p:tags r:id="rId1"/>
            </p:custDataLst>
          </p:nvPr>
        </p:nvSpPr>
        <p:spPr>
          <a:xfrm>
            <a:off x="916305" y="1854835"/>
            <a:ext cx="10151110" cy="2703830"/>
          </a:xfrm>
          <a:prstGeom prst="rect">
            <a:avLst/>
          </a:prstGeom>
          <a:noFill/>
        </p:spPr>
        <p:txBody>
          <a:bodyPr wrap="square">
            <a:noAutofit/>
          </a:bodyPr>
          <a:lstStyle/>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一、党的二十届四中全会是在即将进入基本实现社会主义现代化夯实基础、全面发力的关键时期召开的一次十分重要的会议。</a:t>
            </a:r>
          </a:p>
          <a:p>
            <a:pPr indent="0" algn="just" fontAlgn="auto">
              <a:lnSpc>
                <a:spcPct val="130000"/>
              </a:lnSpc>
            </a:pPr>
            <a:endParaRPr lang="zh-CN" altLang="en-US" sz="36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60315" y="143510"/>
            <a:ext cx="6228080" cy="565150"/>
          </a:xfrm>
          <a:prstGeom prst="rect">
            <a:avLst/>
          </a:prstGeom>
          <a:noFill/>
          <a:ln>
            <a:noFill/>
          </a:ln>
          <a:effectLst/>
        </p:spPr>
        <p:txBody>
          <a:bodyPr wrap="square" rtlCol="0">
            <a:spAutoFit/>
          </a:bodyPr>
          <a:lstStyle>
            <a:defPPr>
              <a:defRPr lang="zh-CN"/>
            </a:defPPr>
            <a:lvl1pPr algn="ct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algn="l"/>
            <a:r>
              <a:rPr lang="zh-CN" altLang="en-US" sz="2800" dirty="0">
                <a:latin typeface="微软雅黑" panose="020B0503020204020204" pitchFamily="34" charset="-122"/>
                <a:ea typeface="微软雅黑" panose="020B0503020204020204" pitchFamily="34" charset="-122"/>
              </a:rPr>
              <a:t>｜全会的基本情况</a:t>
            </a:r>
          </a:p>
        </p:txBody>
      </p:sp>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100" name="文本框 99"/>
          <p:cNvSpPr txBox="1"/>
          <p:nvPr/>
        </p:nvSpPr>
        <p:spPr>
          <a:xfrm>
            <a:off x="3556000" y="3106420"/>
            <a:ext cx="5080000" cy="368300"/>
          </a:xfrm>
          <a:prstGeom prst="rect">
            <a:avLst/>
          </a:prstGeom>
          <a:noFill/>
          <a:ln w="9525">
            <a:noFill/>
          </a:ln>
        </p:spPr>
        <p:txBody>
          <a:bodyPr>
            <a:spAutoFit/>
          </a:bodyPr>
          <a:lstStyle/>
          <a:p>
            <a:pPr indent="0"/>
            <a:endParaRPr lang="zh-CN" b="0">
              <a:ea typeface="仿宋_GB2312" panose="02010609030101010101" charset="-122"/>
            </a:endParaRPr>
          </a:p>
        </p:txBody>
      </p:sp>
      <p:sp>
        <p:nvSpPr>
          <p:cNvPr id="67" name="文本框 66"/>
          <p:cNvSpPr txBox="1"/>
          <p:nvPr/>
        </p:nvSpPr>
        <p:spPr>
          <a:xfrm>
            <a:off x="5110480" y="1543547"/>
            <a:ext cx="6177915" cy="5232400"/>
          </a:xfrm>
          <a:prstGeom prst="rect">
            <a:avLst/>
          </a:prstGeom>
          <a:noFill/>
        </p:spPr>
        <p:txBody>
          <a:bodyPr wrap="square">
            <a:noAutofit/>
          </a:bodyPr>
          <a:lstStyle/>
          <a:p>
            <a:pPr indent="558800" algn="just" fontAlgn="auto">
              <a:lnSpc>
                <a:spcPct val="150000"/>
              </a:lnSpc>
              <a:spcBef>
                <a:spcPts val="1000"/>
              </a:spcBef>
              <a:extLst>
                <a:ext uri="{35155182-B16C-46BC-9424-99874614C6A1}">
                  <wpsdc:indentchars xmlns="" xmlns:wpsdc="http://www.wps.cn/officeDocument/2017/drawingmlCustomData" val="200" checksum="1956455923"/>
                </a:ext>
              </a:extLst>
            </a:pP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中国共产党第二十届中央委员会第四次全体会议，于</a:t>
            </a:r>
            <a:r>
              <a:rPr lang="en-US" altLang="zh-CN"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2025</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日至</a:t>
            </a:r>
            <a:r>
              <a:rPr lang="en-US" altLang="zh-CN"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23</a:t>
            </a: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日在北京举行。</a:t>
            </a:r>
          </a:p>
          <a:p>
            <a:pPr indent="558800" algn="just" fontAlgn="auto">
              <a:lnSpc>
                <a:spcPct val="150000"/>
              </a:lnSpc>
              <a:spcBef>
                <a:spcPts val="1000"/>
              </a:spcBef>
              <a:extLst>
                <a:ext uri="{35155182-B16C-46BC-9424-99874614C6A1}">
                  <wpsdc:indentchars xmlns="" xmlns:wpsdc="http://www.wps.cn/officeDocument/2017/drawingmlCustomData" val="200" checksum="1956455923"/>
                </a:ext>
              </a:extLst>
            </a:pPr>
            <a:r>
              <a:rPr lang="zh-CN" altLang="en-US" sz="2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全会听取和讨论了习近平受中央政治局委托所作的工作报告，审议通过了《中共中央关于制定国民经济和社会发展第十五个五年规划的建议》。习近平总书记就《建议（讨论稿）》向全会作了说明，在全会第二次全体会议上发表了重要讲话。</a:t>
            </a:r>
          </a:p>
        </p:txBody>
      </p:sp>
      <p:pic>
        <p:nvPicPr>
          <p:cNvPr id="5" name="图片 4"/>
          <p:cNvPicPr>
            <a:picLocks noChangeAspect="1"/>
          </p:cNvPicPr>
          <p:nvPr/>
        </p:nvPicPr>
        <p:blipFill>
          <a:blip r:embed="rId2"/>
          <a:stretch>
            <a:fillRect/>
          </a:stretch>
        </p:blipFill>
        <p:spPr>
          <a:xfrm>
            <a:off x="949960" y="3746500"/>
            <a:ext cx="3158490" cy="2360930"/>
          </a:xfrm>
          <a:prstGeom prst="rect">
            <a:avLst/>
          </a:prstGeom>
        </p:spPr>
      </p:pic>
      <p:pic>
        <p:nvPicPr>
          <p:cNvPr id="7" name="图片 6"/>
          <p:cNvPicPr>
            <a:picLocks noChangeAspect="1"/>
          </p:cNvPicPr>
          <p:nvPr/>
        </p:nvPicPr>
        <p:blipFill>
          <a:blip r:embed="rId3"/>
          <a:stretch>
            <a:fillRect/>
          </a:stretch>
        </p:blipFill>
        <p:spPr>
          <a:xfrm>
            <a:off x="949960" y="1623060"/>
            <a:ext cx="3158490" cy="199771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60315" y="143510"/>
            <a:ext cx="6228080" cy="565150"/>
          </a:xfrm>
          <a:prstGeom prst="rect">
            <a:avLst/>
          </a:prstGeom>
          <a:noFill/>
          <a:ln>
            <a:noFill/>
          </a:ln>
          <a:effectLst/>
        </p:spPr>
        <p:txBody>
          <a:bodyPr wrap="square" rtlCol="0">
            <a:spAutoFit/>
          </a:bodyPr>
          <a:lstStyle>
            <a:defPPr>
              <a:defRPr lang="zh-CN"/>
            </a:defPPr>
            <a:lvl1pPr algn="ct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algn="l"/>
            <a:r>
              <a:rPr lang="zh-CN" altLang="en-US" sz="2800" dirty="0">
                <a:latin typeface="微软雅黑" panose="020B0503020204020204" pitchFamily="34" charset="-122"/>
                <a:ea typeface="微软雅黑" panose="020B0503020204020204" pitchFamily="34" charset="-122"/>
              </a:rPr>
              <a:t>｜全会的基本情况</a:t>
            </a:r>
          </a:p>
        </p:txBody>
      </p:sp>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100" name="文本框 99"/>
          <p:cNvSpPr txBox="1"/>
          <p:nvPr/>
        </p:nvSpPr>
        <p:spPr>
          <a:xfrm>
            <a:off x="3556000" y="3106420"/>
            <a:ext cx="5080000" cy="368300"/>
          </a:xfrm>
          <a:prstGeom prst="rect">
            <a:avLst/>
          </a:prstGeom>
          <a:noFill/>
          <a:ln w="9525">
            <a:noFill/>
          </a:ln>
        </p:spPr>
        <p:txBody>
          <a:bodyPr>
            <a:spAutoFit/>
          </a:bodyPr>
          <a:lstStyle/>
          <a:p>
            <a:pPr indent="0"/>
            <a:endParaRPr lang="zh-CN" b="0">
              <a:ea typeface="仿宋_GB2312" panose="02010609030101010101" charset="-122"/>
            </a:endParaRPr>
          </a:p>
        </p:txBody>
      </p:sp>
      <p:sp>
        <p:nvSpPr>
          <p:cNvPr id="67" name="文本框 66"/>
          <p:cNvSpPr txBox="1"/>
          <p:nvPr/>
        </p:nvSpPr>
        <p:spPr>
          <a:xfrm>
            <a:off x="478155" y="1075055"/>
            <a:ext cx="11191240" cy="5536565"/>
          </a:xfrm>
          <a:prstGeom prst="rect">
            <a:avLst/>
          </a:prstGeom>
          <a:noFill/>
        </p:spPr>
        <p:txBody>
          <a:bodyPr wrap="square">
            <a:noAutofit/>
          </a:bodyPr>
          <a:lstStyle/>
          <a:p>
            <a:pPr indent="558800" algn="just" fontAlgn="auto">
              <a:lnSpc>
                <a:spcPct val="120000"/>
              </a:lnSpc>
              <a:spcBef>
                <a:spcPts val="1000"/>
              </a:spcBef>
              <a:spcAft>
                <a:spcPts val="0"/>
              </a:spcAft>
              <a:extLst>
                <a:ext uri="{35155182-B16C-46BC-9424-99874614C6A1}">
                  <wpsdc:indentchars xmlns="" xmlns:wpsdc="http://www.wps.cn/officeDocument/2017/drawingmlCustomData" val="200" checksum="1956455923"/>
                </a:ext>
              </a:extLst>
            </a:pP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《建议》以习近平新时代中国特色社会主义思想为指导，深入贯彻习近平总书记关于制定实施</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规划的一系列重要指示精神，统筹中华民族伟大复兴战略全局和世界百年未有之大变局，准确把握</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时期党和国家事业发展的历史方位，系统总结</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十四五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时期我国发展取得的重大成就，深入分析</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时期我国发展环境面临的深刻复杂变化，对未来五年发展作出顶层设计和战略擘画，是乘势而上、接续推进中国式现代化建设的又一次总动员、总部署，是指导</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时期经济社会发展的纲领性文件。习近平总书记在全会上的工作报告和重要讲话，系统总结了党的二十届三中全会以来中央政治局的工作，深刻阐述了</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经济社会发展的重大意义、指导思想、重大原则、重大战略任务和根本保证，全面部署了持之以恒推进全面从严治党的重点任务，对认真抓好全会精神贯彻落实提出了明确要求。全会取得的重大成果、作出的重大部署，充分体现了以习近平同志为核心的党中央团结带领全党全国各族人民续写经济快速发展和社会长期稳定两大奇迹新篇章、奋力开创中国式现代化建设新局面的历史主动，必将对党和国家事业发展产生重大而深远的影响。</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60315" y="143510"/>
            <a:ext cx="6228080" cy="565150"/>
          </a:xfrm>
          <a:prstGeom prst="rect">
            <a:avLst/>
          </a:prstGeom>
          <a:noFill/>
          <a:ln>
            <a:noFill/>
          </a:ln>
          <a:effectLst/>
        </p:spPr>
        <p:txBody>
          <a:bodyPr wrap="square" rtlCol="0">
            <a:spAutoFit/>
          </a:bodyPr>
          <a:lstStyle>
            <a:defPPr>
              <a:defRPr lang="zh-CN"/>
            </a:defPPr>
            <a:lvl1pPr algn="ctr">
              <a:lnSpc>
                <a:spcPct val="110000"/>
              </a:lnSpc>
              <a:defRPr sz="3200" i="0" spc="0">
                <a:ln w="19050">
                  <a:noFill/>
                </a:ln>
                <a:gradFill>
                  <a:gsLst>
                    <a:gs pos="100000">
                      <a:srgbClr val="E9BE61"/>
                    </a:gs>
                    <a:gs pos="49000">
                      <a:srgbClr val="FEEFAC"/>
                    </a:gs>
                  </a:gsLst>
                  <a:lin ang="5400000" scaled="0"/>
                </a:gradFill>
                <a:effectLst/>
                <a:latin typeface="思源宋体 CN Heavy" panose="02020900000000000000" pitchFamily="18" charset="-122"/>
                <a:ea typeface="思源宋体 CN Heavy" panose="02020900000000000000" pitchFamily="18" charset="-122"/>
              </a:defRPr>
            </a:lvl1pPr>
          </a:lstStyle>
          <a:p>
            <a:pPr algn="l"/>
            <a:r>
              <a:rPr lang="zh-CN" altLang="en-US" sz="2800" dirty="0">
                <a:latin typeface="微软雅黑" panose="020B0503020204020204" pitchFamily="34" charset="-122"/>
                <a:ea typeface="微软雅黑" panose="020B0503020204020204" pitchFamily="34" charset="-122"/>
              </a:rPr>
              <a:t>｜《建议》起草过程</a:t>
            </a:r>
          </a:p>
        </p:txBody>
      </p:sp>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100" name="文本框 99"/>
          <p:cNvSpPr txBox="1"/>
          <p:nvPr/>
        </p:nvSpPr>
        <p:spPr>
          <a:xfrm>
            <a:off x="3556000" y="3106420"/>
            <a:ext cx="5080000" cy="368300"/>
          </a:xfrm>
          <a:prstGeom prst="rect">
            <a:avLst/>
          </a:prstGeom>
          <a:noFill/>
          <a:ln w="9525">
            <a:noFill/>
          </a:ln>
        </p:spPr>
        <p:txBody>
          <a:bodyPr>
            <a:spAutoFit/>
          </a:bodyPr>
          <a:lstStyle/>
          <a:p>
            <a:pPr indent="0"/>
            <a:endParaRPr lang="zh-CN" b="0">
              <a:ea typeface="仿宋_GB2312" panose="02010609030101010101" charset="-122"/>
            </a:endParaRPr>
          </a:p>
        </p:txBody>
      </p:sp>
      <p:sp>
        <p:nvSpPr>
          <p:cNvPr id="67" name="文本框 66"/>
          <p:cNvSpPr txBox="1"/>
          <p:nvPr/>
        </p:nvSpPr>
        <p:spPr>
          <a:xfrm>
            <a:off x="539115" y="1075055"/>
            <a:ext cx="11191240" cy="5536565"/>
          </a:xfrm>
          <a:prstGeom prst="rect">
            <a:avLst/>
          </a:prstGeom>
          <a:noFill/>
        </p:spPr>
        <p:txBody>
          <a:bodyPr wrap="square">
            <a:noAutofit/>
          </a:bodyPr>
          <a:lstStyle/>
          <a:p>
            <a:pPr indent="558800" algn="just" fontAlgn="auto">
              <a:lnSpc>
                <a:spcPct val="150000"/>
              </a:lnSpc>
              <a:spcBef>
                <a:spcPts val="1000"/>
              </a:spcBef>
              <a:spcAft>
                <a:spcPts val="0"/>
              </a:spcAft>
              <a:extLst>
                <a:ext uri="{35155182-B16C-46BC-9424-99874614C6A1}">
                  <wpsdc:indentchars xmlns="" xmlns:wpsdc="http://www.wps.cn/officeDocument/2017/drawingmlCustomData" val="200" checksum="1956455923"/>
                </a:ext>
              </a:extLst>
            </a:pP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今年</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月，中央政治局决定，党的二十届四中全会审议</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规划建议成立文件起草组，由习近平总书记担任组长，在中央政治局常委会领导下承担《建议》稿起草工作。</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日，文件起草组召开第一次全体会议，《建议》稿起草工作正式启动。</a:t>
            </a:r>
          </a:p>
          <a:p>
            <a:pPr indent="558800" algn="just" fontAlgn="auto">
              <a:lnSpc>
                <a:spcPct val="150000"/>
              </a:lnSpc>
              <a:spcBef>
                <a:spcPts val="1000"/>
              </a:spcBef>
              <a:spcAft>
                <a:spcPts val="0"/>
              </a:spcAft>
              <a:extLst>
                <a:ext uri="{35155182-B16C-46BC-9424-99874614C6A1}">
                  <wpsdc:indentchars xmlns="" xmlns:wpsdc="http://www.wps.cn/officeDocument/2017/drawingmlCustomData" val="200" checksum="1956455923"/>
                </a:ext>
              </a:extLst>
            </a:pP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22</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日，党中央发出《关于对党的二十届四中全会研究</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规划建议征求意见的通知》，在党内外一定范围征求意见。</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月下旬，党中央组织</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个调研组，赴</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个省区市进行专题调研。</a:t>
            </a:r>
          </a:p>
          <a:p>
            <a:pPr indent="558800" algn="just" fontAlgn="auto">
              <a:lnSpc>
                <a:spcPct val="150000"/>
              </a:lnSpc>
              <a:spcBef>
                <a:spcPts val="1000"/>
              </a:spcBef>
              <a:spcAft>
                <a:spcPts val="0"/>
              </a:spcAft>
              <a:extLst>
                <a:ext uri="{35155182-B16C-46BC-9424-99874614C6A1}">
                  <wpsdc:indentchars xmlns="" xmlns:wpsdc="http://www.wps.cn/officeDocument/2017/drawingmlCustomData" val="200" checksum="1956455923"/>
                </a:ext>
              </a:extLst>
            </a:pP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党中央部署部分中央和国家机关进行</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项重点课题研究。</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日，习近平总书记在上海主持召开部分省区市</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十五五</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时期经济社会发展座谈会。之后，先后召开经济界、科技界、基层代表</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个座谈会。开展了网上征求意见活动，收到留言</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300</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多万条，有关方面从中整理出</a:t>
            </a:r>
            <a:r>
              <a:rPr lang="en-US" altLang="zh-CN"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1500</a:t>
            </a:r>
            <a:r>
              <a:rPr lang="zh-CN" altLang="en-US" sz="22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余条建议。</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67" name="文本框 66"/>
          <p:cNvSpPr txBox="1"/>
          <p:nvPr>
            <p:custDataLst>
              <p:tags r:id="rId1"/>
            </p:custDataLst>
          </p:nvPr>
        </p:nvSpPr>
        <p:spPr>
          <a:xfrm>
            <a:off x="605472" y="2907884"/>
            <a:ext cx="10982325" cy="1042035"/>
          </a:xfrm>
          <a:prstGeom prst="rect">
            <a:avLst/>
          </a:prstGeom>
          <a:noFill/>
        </p:spPr>
        <p:txBody>
          <a:bodyPr wrap="square">
            <a:noAutofit/>
          </a:bodyPr>
          <a:lstStyle/>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二、准确把握</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十五五</a:t>
            </a:r>
            <a:r>
              <a:rPr lang="en-US" altLang="zh-CN"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时期在基本实现社会主义</a:t>
            </a:r>
          </a:p>
          <a:p>
            <a:pPr indent="0" algn="ctr" fontAlgn="auto">
              <a:lnSpc>
                <a:spcPct val="130000"/>
              </a:lnSpc>
            </a:pPr>
            <a:r>
              <a:rPr lang="zh-CN" altLang="en-US" sz="3600" b="1" kern="100" dirty="0">
                <a:gradFill>
                  <a:gsLst>
                    <a:gs pos="0">
                      <a:srgbClr val="E30000"/>
                    </a:gs>
                    <a:gs pos="100000">
                      <a:srgbClr val="760303"/>
                    </a:gs>
                  </a:gsLst>
                  <a:lin scaled="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sym typeface="+mn-ea"/>
              </a:rPr>
              <a:t>现代化进程中的重要地位</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1730" y="185420"/>
            <a:ext cx="4178935" cy="521970"/>
          </a:xfrm>
          <a:prstGeom prst="rect">
            <a:avLst/>
          </a:prstGeom>
          <a:solidFill>
            <a:srgbClr val="A70C0A"/>
          </a:solidFill>
        </p:spPr>
        <p:txBody>
          <a:bodyPr wrap="square" rtlCol="0" anchor="t">
            <a:spAutoFit/>
          </a:bodyPr>
          <a:lstStyle/>
          <a:p>
            <a:r>
              <a:rPr lang="zh-CN" altLang="en-US" sz="2800" b="1" dirty="0">
                <a:solidFill>
                  <a:srgbClr val="FFD966"/>
                </a:solidFill>
                <a:latin typeface="微软雅黑" panose="020B0503020204020204" pitchFamily="34" charset="-122"/>
                <a:ea typeface="微软雅黑" panose="020B0503020204020204" pitchFamily="34" charset="-122"/>
                <a:sym typeface="+mn-ea"/>
              </a:rPr>
              <a:t>党的二十届四中全会精神</a:t>
            </a:r>
          </a:p>
        </p:txBody>
      </p:sp>
      <p:sp>
        <p:nvSpPr>
          <p:cNvPr id="28" name="矩形 27"/>
          <p:cNvSpPr/>
          <p:nvPr/>
        </p:nvSpPr>
        <p:spPr bwMode="auto">
          <a:xfrm>
            <a:off x="913130" y="1908810"/>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1230630" y="2015490"/>
            <a:ext cx="9878060" cy="82994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十四五</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时期我国发展取得的重大成就为基本实现社会主义现代</a:t>
            </a:r>
          </a:p>
          <a:p>
            <a:pPr indent="0"/>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化奠定了坚实基础</a:t>
            </a:r>
          </a:p>
        </p:txBody>
      </p:sp>
      <p:sp>
        <p:nvSpPr>
          <p:cNvPr id="7" name="矩形 6"/>
          <p:cNvSpPr/>
          <p:nvPr/>
        </p:nvSpPr>
        <p:spPr bwMode="auto">
          <a:xfrm>
            <a:off x="913130" y="3413125"/>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1230630" y="3519805"/>
            <a:ext cx="9878060" cy="82994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十五五</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时期是基本实现社会主义现代化夯实基础、全面发力的</a:t>
            </a:r>
          </a:p>
          <a:p>
            <a:pPr indent="0"/>
            <a:r>
              <a:rPr lang="zh-CN" altLang="en-US" sz="240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关键时期</a:t>
            </a:r>
          </a:p>
        </p:txBody>
      </p:sp>
      <p:sp>
        <p:nvSpPr>
          <p:cNvPr id="11" name="矩形 10"/>
          <p:cNvSpPr/>
          <p:nvPr/>
        </p:nvSpPr>
        <p:spPr bwMode="auto">
          <a:xfrm>
            <a:off x="913130" y="4871085"/>
            <a:ext cx="10560685" cy="1089660"/>
          </a:xfrm>
          <a:prstGeom prst="rect">
            <a:avLst/>
          </a:prstGeom>
          <a:noFill/>
          <a:ln w="6350" cap="flat" cmpd="sng" algn="ctr">
            <a:solidFill>
              <a:schemeClr val="accent1"/>
            </a:solidFill>
            <a:prstDash val="lgDash"/>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i="0" u="none" strike="noStrike" kern="120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1230630" y="5149215"/>
            <a:ext cx="9878060" cy="460375"/>
          </a:xfrm>
          <a:prstGeom prst="rect">
            <a:avLst/>
          </a:prstGeom>
          <a:noFill/>
          <a:ln w="9525">
            <a:noFill/>
          </a:ln>
        </p:spPr>
        <p:txBody>
          <a:bodyPr wrap="square">
            <a:spAutoFit/>
          </a:bodyPr>
          <a:lstStyle/>
          <a:p>
            <a:pPr indent="0"/>
            <a:r>
              <a:rPr lang="zh-CN" altLang="en-US" sz="2400">
                <a:latin typeface="微软雅黑" panose="020B0503020204020204" pitchFamily="34" charset="-122"/>
                <a:ea typeface="微软雅黑" panose="020B0503020204020204" pitchFamily="34" charset="-122"/>
                <a:cs typeface="微软雅黑" panose="020B0503020204020204" pitchFamily="34" charset="-122"/>
              </a:rPr>
              <a:t>三、科学认识</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十五五</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时期国内外形势，坚定必胜信心</a:t>
            </a:r>
          </a:p>
        </p:txBody>
      </p:sp>
      <p:sp>
        <p:nvSpPr>
          <p:cNvPr id="2" name="文本框 1"/>
          <p:cNvSpPr txBox="1"/>
          <p:nvPr>
            <p:custDataLst>
              <p:tags r:id="rId1"/>
            </p:custDataLst>
          </p:nvPr>
        </p:nvSpPr>
        <p:spPr>
          <a:xfrm>
            <a:off x="913447" y="910174"/>
            <a:ext cx="10982325" cy="1042035"/>
          </a:xfrm>
          <a:prstGeom prst="rect">
            <a:avLst/>
          </a:prstGeom>
          <a:noFill/>
        </p:spPr>
        <p:txBody>
          <a:bodyPr wrap="square">
            <a:noAutofit/>
          </a:bodyPr>
          <a:lstStyle/>
          <a:p>
            <a:pPr indent="0" algn="l" fontAlgn="auto">
              <a:lnSpc>
                <a:spcPct val="130000"/>
              </a:lnSpc>
            </a:pPr>
            <a:r>
              <a:rPr lang="zh-CN" altLang="en-US"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准确把握</a:t>
            </a:r>
            <a:r>
              <a:rPr lang="en-US" altLang="zh-CN"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十五五</a:t>
            </a:r>
            <a:r>
              <a:rPr lang="en-US" altLang="zh-CN"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2400" b="1" kern="100" dirty="0">
                <a:gradFill>
                  <a:gsLst>
                    <a:gs pos="0">
                      <a:srgbClr val="E30000"/>
                    </a:gs>
                    <a:gs pos="100000">
                      <a:srgbClr val="760303"/>
                    </a:gs>
                  </a:gsLst>
                  <a:lin scaled="0"/>
                </a:gradFill>
                <a:effectLst/>
                <a:latin typeface="微软雅黑" panose="020B0503020204020204" pitchFamily="34" charset="-122"/>
                <a:ea typeface="微软雅黑" panose="020B0503020204020204" pitchFamily="34" charset="-122"/>
                <a:cs typeface="Arial" panose="020B0604020202020204" pitchFamily="34" charset="0"/>
                <a:sym typeface="+mn-ea"/>
              </a:rPr>
              <a:t>时期在基本实现社会主义现代化进程中的重要地位</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179" y="36448"/>
            <a:ext cx="2956566" cy="819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PP_MARK_KEY" val="0904f69f-9b71-4e73-970d-f3bb45d46d3c"/>
  <p:tag name="COMMONDATA" val="eyJoZGlkIjoiMDFiNjJiZTkyMmM0ZjlhOTNkY2RiOWU2MjM5ZWNkOWQifQ=="/>
</p:tagLst>
</file>

<file path=ppt/tags/tag10.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01.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03.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58dfabe951aab2e8a7878710ecd2cc42d9fd144c"/>
  <p:tag name="KSO_WM_NEWLAYOUT_GROUP_ID" val="layout_51"/>
  <p:tag name="KSO_WM_NEWLAYOUT_ID" val="slide_035ae767c8efdc59"/>
  <p:tag name="KSO_WM_UNIT_PRESET_TEXT" val="单击此处添加标题"/>
</p:tagLst>
</file>

<file path=ppt/tags/tag106.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08.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Lst>
</file>

<file path=ppt/tags/tag110.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1ae6afe13efdc32a4f5b6853b1fe26cf7f5e6e2a"/>
  <p:tag name="KSO_WM_NEWLAYOUT_GROUP_ID" val="layout_10013"/>
  <p:tag name="KSO_WM_NEWLAYOUT_ID" val="slide_064ebe6ac5d5afc8"/>
  <p:tag name="KSO_WM_UNIT_PRESET_TEXT" val="单击此处添加标题"/>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项标题"/>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3bc7c5b885c1951ea70f2becb49400bc32fb38f6"/>
  <p:tag name="KSO_WM_NEWLAYOUT_GROUP_ID" val="layout_61"/>
  <p:tag name="KSO_WM_NEWLAYOUT_ID" val="slide_3e6e0ca453114647"/>
  <p:tag name="KSO_WM_UNIT_PRESET_TEXT" val="单击此处添加标题"/>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 name="MH_PIC_SOURCE_TYPE" val="generate_slide_ai*{&quot;id&quot;:&quot;VCG41N1414240183&quot;,&quot;product_name&quot;:&quot;365wps-copilotchat-web&quot;,&quot;intention_code&quot;:&quot;365wps_cc_create_ppt&quot;}*gallery_gallery_ai_v2.1.6_ONLINE*3634383961376466356537626435383837323765316366383361383263313536-slide-14"/>
</p:tagLst>
</file>

<file path=ppt/tags/tag119.xml><?xml version="1.0" encoding="utf-8"?>
<p:tagLst xmlns:a="http://schemas.openxmlformats.org/drawingml/2006/main" xmlns:r="http://schemas.openxmlformats.org/officeDocument/2006/relationships" xmlns:p="http://schemas.openxmlformats.org/presentationml/2006/main">
  <p:tag name="KSO_WM_FIGMA_DECORATION_INDEX" val="17_contentModel"/>
  <p:tag name="$PH_EXT" val="2"/>
  <p:tag name="KSO_WM_BEAUTIFY_FLAG" val="#fgm#"/>
  <p:tag name="KSO_WM_FIGMA_FLAG" val="#fgm#"/>
  <p:tag name="KSO_WM_SYNC_SLIDE_TEXT" val="1"/>
  <p:tag name="KSO_WM_UNIT_INDEX" val="1_1"/>
  <p:tag name="KSO_WM_UNIT_TYPE" val="l_i"/>
  <p:tag name="KSO_WM_UNIT_PRESET_TEXT" val=" "/>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7788a4080fa18e3d974c2d784e28c9b3abd53954"/>
  <p:tag name="KSO_WM_NEWLAYOUT_GROUP_ID" val="layout_42"/>
  <p:tag name="KSO_WM_NEWLAYOUT_ID" val="slide_5b0e6205d4e97743"/>
  <p:tag name="KSO_WM_UNIT_PRESET_TEXT" val="单击此处添加标题"/>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 name="MH_PIC_SOURCE_TYPE" val="generate_slide_ai*{&quot;ai_type&quot;:&quot;&quot;,&quot;id&quot;:&quot;&quot;}*_ai_*1763372962734d87286935f27-slide-0"/>
</p:tagLst>
</file>

<file path=ppt/tags/tag125.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27.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29.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31.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4_1"/>
  <p:tag name="KSO_WM_UNIT_TYPE" val="l_h_i"/>
  <p:tag name="KSO_WM_UNIT_PRESET_TEXT" val=" "/>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33.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5_1"/>
  <p:tag name="KSO_WM_UNIT_TYPE" val="l_h_i"/>
  <p:tag name="KSO_WM_UNIT_PRESET_TEXT" val=" "/>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5_1"/>
  <p:tag name="KSO_WM_UNIT_TYPE" val="l_h_a"/>
  <p:tag name="KSO_WM_UNIT_PRESET_TEXT" val="单击此处添加项标题"/>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646ab12fbc696977000f3b94418c377fe5277cfc"/>
  <p:tag name="KSO_WM_NEWLAYOUT_GROUP_ID" val="layout_31"/>
  <p:tag name="KSO_WM_NEWLAYOUT_ID" val="slide_8f18d5bbfa2dfcc9"/>
  <p:tag name="KSO_WM_UNIT_PRESET_TEXT" val="单击此处添加标题"/>
</p:tagLst>
</file>

<file path=ppt/tags/tag13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WPSDZDB2025071675&quot;,&quot;product_name&quot;:&quot;365wps-copilotchat-web&quot;,&quot;intention_code&quot;:&quot;365wps_cc_create_ppt&quot;}*gallery_special_0_ai_v2.2.0_ONLINE*3634383961376466356537626435383837323765316366383361383263313536-slide-18"/>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39.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14.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id&quot;:&quot;WPSDZDB2025071673&quot;,&quot;product_name&quot;:&quot;365wps-copilotchat-web&quot;,&quot;intention_code&quot;:&quot;365wps_cc_create_ppt&quot;}*gallery_special_0_ai_v2.2.0_ONLINE*3634383961376466356537626435383837323765316366383361383263313536-slide-18"/>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42.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WPSDZDB2025071672&quot;,&quot;product_name&quot;:&quot;365wps-copilotchat-web&quot;,&quot;intention_code&quot;:&quot;365wps_cc_create_ppt&quot;}*gallery_special_0_ai_v2.2.0_ONLINE*3634383961376466356537626435383837323765316366383361383263313536-slide-18"/>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45.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d"/>
  <p:tag name="MH_PIC_SOURCE_TYPE" val="generate_slide_ai*{&quot;id&quot;:&quot;WPSDZDB2025071684&quot;,&quot;product_name&quot;:&quot;365wps-copilotchat-web&quot;,&quot;intention_code&quot;:&quot;365wps_cc_create_ppt&quot;}*gallery_special_0_ai_v2.2.0_ONLINE*3634383961376466356537626435383837323765316366383361383263313536-slide-18"/>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cc333f42163b87972731db690375106bf4df0f88"/>
  <p:tag name="KSO_WM_NEWLAYOUT_GROUP_ID" val="layout_32"/>
  <p:tag name="KSO_WM_NEWLAYOUT_ID" val="slide_b968d8de1b1fb7b9"/>
  <p:tag name="KSO_WM_UNIT_PRESET_TEXT" val="单击此处添加标题"/>
</p:tagLst>
</file>

<file path=ppt/tags/tag149.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Lst>
</file>

<file path=ppt/tags/tag150.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Lst>
</file>

<file path=ppt/tags/tag151.xml><?xml version="1.0" encoding="utf-8"?>
<p:tagLst xmlns:a="http://schemas.openxmlformats.org/drawingml/2006/main" xmlns:r="http://schemas.openxmlformats.org/officeDocument/2006/relationships" xmlns:p="http://schemas.openxmlformats.org/presentationml/2006/main">
  <p:tag name="KSO_WM_FIGMA_DECORATION_INDEX" val="7"/>
  <p:tag name="$PH_EXT" val="1"/>
  <p:tag name="KSO_WM_BEAUTIFY_FLAG" val="#fgm#"/>
  <p:tag name="KSO_WM_DIAGRAM_GROUP_CODE" val="1"/>
  <p:tag name="KSO_WM_FIGMA_FLAG" val="#fgm#"/>
  <p:tag name="KSO_WM_UNIT_INDEX" val="1_1_1"/>
  <p:tag name="KSO_WM_UNIT_TYPE" val="l_h_x"/>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53.xml><?xml version="1.0" encoding="utf-8"?>
<p:tagLst xmlns:a="http://schemas.openxmlformats.org/drawingml/2006/main" xmlns:r="http://schemas.openxmlformats.org/officeDocument/2006/relationships"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2_1"/>
  <p:tag name="KSO_WM_UNIT_TYPE" val="l_h_i"/>
  <p:tag name="KSO_WM_UNIT_PRESET_TEXT" val=" "/>
</p:tagLst>
</file>

<file path=ppt/tags/tag154.xml><?xml version="1.0" encoding="utf-8"?>
<p:tagLst xmlns:a="http://schemas.openxmlformats.org/drawingml/2006/main" xmlns:r="http://schemas.openxmlformats.org/officeDocument/2006/relationships"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Lst>
</file>

<file path=ppt/tags/tag155.xml><?xml version="1.0" encoding="utf-8"?>
<p:tagLst xmlns:a="http://schemas.openxmlformats.org/drawingml/2006/main" xmlns:r="http://schemas.openxmlformats.org/officeDocument/2006/relationships"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57.xml><?xml version="1.0" encoding="utf-8"?>
<p:tagLst xmlns:a="http://schemas.openxmlformats.org/drawingml/2006/main" xmlns:r="http://schemas.openxmlformats.org/officeDocument/2006/relationships" xmlns:p="http://schemas.openxmlformats.org/presentationml/2006/main">
  <p:tag name="KSO_WM_FIGMA_DECORATION_INDEX" val="17"/>
  <p:tag name="$PH_EXT" val="2"/>
  <p:tag name="KSO_WM_BEAUTIFY_FLAG" val="#fgm#"/>
  <p:tag name="KSO_WM_DIAGRAM_GROUP_CODE" val="1"/>
  <p:tag name="KSO_WM_FIGMA_FLAG" val="#fgm#"/>
  <p:tag name="KSO_WM_SYNC_SLIDE_TEXT" val="1"/>
  <p:tag name="KSO_WM_UNIT_INDEX" val="1_3_1"/>
  <p:tag name="KSO_WM_UNIT_TYPE" val="l_h_i"/>
  <p:tag name="KSO_WM_UNIT_PRESET_TEXT" val=" "/>
</p:tagLst>
</file>

<file path=ppt/tags/tag158.xml><?xml version="1.0" encoding="utf-8"?>
<p:tagLst xmlns:a="http://schemas.openxmlformats.org/drawingml/2006/main" xmlns:r="http://schemas.openxmlformats.org/officeDocument/2006/relationships" xmlns:p="http://schemas.openxmlformats.org/presentationml/2006/main">
  <p:tag name="KSO_WM_FIGMA_DECORATION_INDEX" val="1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Lst>
</file>

<file path=ppt/tags/tag159.xml><?xml version="1.0" encoding="utf-8"?>
<p:tagLst xmlns:a="http://schemas.openxmlformats.org/drawingml/2006/main" xmlns:r="http://schemas.openxmlformats.org/officeDocument/2006/relationships"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61.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162.xml><?xml version="1.0" encoding="utf-8"?>
<p:tagLst xmlns:a="http://schemas.openxmlformats.org/drawingml/2006/main" xmlns:r="http://schemas.openxmlformats.org/officeDocument/2006/relationships" xmlns:p="http://schemas.openxmlformats.org/presentationml/2006/main">
  <p:tag name="KSO_WM_FIGMA_DECORATION_INDEX" val="16"/>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Lst>
</file>

<file path=ppt/tags/tag163.xml><?xml version="1.0" encoding="utf-8"?>
<p:tagLst xmlns:a="http://schemas.openxmlformats.org/drawingml/2006/main" xmlns:r="http://schemas.openxmlformats.org/officeDocument/2006/relationships" xmlns:p="http://schemas.openxmlformats.org/presentationml/2006/main">
  <p:tag name="KSO_WM_FIGMA_DECORATION_INDEX" val="10"/>
  <p:tag name="$PH_EXT" val="1"/>
  <p:tag name="KSO_WM_BEAUTIFY_FLAG" val="#fgm#"/>
  <p:tag name="KSO_WM_DIAGRAM_GROUP_CODE" val="1"/>
  <p:tag name="KSO_WM_FIGMA_FLAG" val="#fgm#"/>
  <p:tag name="KSO_WM_UNIT_INDEX" val="1_4_1"/>
  <p:tag name="KSO_WM_UNIT_TYPE" val="l_h_x"/>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65.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VCG41N1164258114&quot;,&quot;product_name&quot;:&quot;365wps-copilotchat-web&quot;,&quot;intention_code&quot;:&quot;365wps_cc_create_ppt&quot;}*gallery_gallery_ai_v2.1.6_ONLINE*3634383961376466356537626435383837323765316366383361383263313536-slide-21"/>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68.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ai_type&quot;:&quot;&quot;,&quot;id&quot;:&quot;&quot;}*_ai_*1763372964898e55293950ad0-slide-0"/>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71.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ai_type&quot;:&quot;&quot;,&quot;id&quot;:&quot;&quot;}*_ai_*1763372964898e55293950ad0-slide-0"/>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74.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d"/>
  <p:tag name="MH_PIC_SOURCE_TYPE" val="generate_slide_ai*{&quot;ai_type&quot;:&quot;&quot;,&quot;id&quot;:&quot;&quot;}*_ai_*1763372964898e55293950ad0-slide-0"/>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1ae6afe13efdc32a4f5b6853b1fe26cf7f5e6e2a"/>
  <p:tag name="KSO_WM_NEWLAYOUT_GROUP_ID" val="layout_10013"/>
  <p:tag name="KSO_WM_NEWLAYOUT_ID" val="slide_064ebe6ac5d5afc8"/>
  <p:tag name="KSO_WM_UNIT_PRESET_TEXT" val="单击此处添加标题"/>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项标题"/>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项标题"/>
</p:tagLst>
</file>

<file path=ppt/tags/tag18.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项标题"/>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项标题"/>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10c2f0c9c2e17cb0012449b10b001b0a763ab276"/>
  <p:tag name="KSO_WM_NEWLAYOUT_GROUP_ID" val="layout_39"/>
  <p:tag name="KSO_WM_NEWLAYOUT_ID" val="slide_27dc636ec14a84c0"/>
  <p:tag name="KSO_WM_UNIT_PRESET_TEXT" val="单击此处添加标题"/>
</p:tagLst>
</file>

<file path=ppt/tags/tag183.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184.xml><?xml version="1.0" encoding="utf-8"?>
<p:tagLst xmlns:a="http://schemas.openxmlformats.org/drawingml/2006/main" xmlns:r="http://schemas.openxmlformats.org/officeDocument/2006/relationships" xmlns:p="http://schemas.openxmlformats.org/presentationml/2006/main">
  <p:tag name="KSO_WM_FIGMA_DECORATION_INDEX" val="1"/>
  <p:tag name="$PH_EXT" val="1"/>
  <p:tag name="KSO_WM_BEAUTIFY_FLAG" val="#fgm#"/>
  <p:tag name="KSO_WM_DIAGRAM_GROUP_CODE" val="1"/>
  <p:tag name="KSO_WM_FIGMA_FLAG" val="#fgm#"/>
  <p:tag name="KSO_WM_UNIT_INDEX" val="1_1_1"/>
  <p:tag name="KSO_WM_UNIT_TYPE" val="l_h_x"/>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18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187.xml><?xml version="1.0" encoding="utf-8"?>
<p:tagLst xmlns:a="http://schemas.openxmlformats.org/drawingml/2006/main" xmlns:r="http://schemas.openxmlformats.org/officeDocument/2006/relationships" xmlns:p="http://schemas.openxmlformats.org/presentationml/2006/main">
  <p:tag name="KSO_WM_FIGMA_DECORATION_INDEX" val="2"/>
  <p:tag name="$PH_EXT" val="1"/>
  <p:tag name="KSO_WM_BEAUTIFY_FLAG" val="#fgm#"/>
  <p:tag name="KSO_WM_DIAGRAM_GROUP_CODE" val="1"/>
  <p:tag name="KSO_WM_FIGMA_FLAG" val="#fgm#"/>
  <p:tag name="KSO_WM_UNIT_INDEX" val="1_2_1"/>
  <p:tag name="KSO_WM_UNIT_TYPE" val="l_h_x"/>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189.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d"/>
</p:tagLst>
</file>

<file path=ppt/tags/tag190.xml><?xml version="1.0" encoding="utf-8"?>
<p:tagLst xmlns:a="http://schemas.openxmlformats.org/drawingml/2006/main" xmlns:r="http://schemas.openxmlformats.org/officeDocument/2006/relationships" xmlns:p="http://schemas.openxmlformats.org/presentationml/2006/main">
  <p:tag name="KSO_WM_FIGMA_DECORATION_INDEX" val="3"/>
  <p:tag name="$PH_EXT" val="1"/>
  <p:tag name="KSO_WM_BEAUTIFY_FLAG" val="#fgm#"/>
  <p:tag name="KSO_WM_DIAGRAM_GROUP_CODE" val="1"/>
  <p:tag name="KSO_WM_FIGMA_FLAG" val="#fgm#"/>
  <p:tag name="KSO_WM_UNIT_INDEX" val="1_3_1"/>
  <p:tag name="KSO_WM_UNIT_TYPE" val="l_h_x"/>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192.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193.xml><?xml version="1.0" encoding="utf-8"?>
<p:tagLst xmlns:a="http://schemas.openxmlformats.org/drawingml/2006/main" xmlns:r="http://schemas.openxmlformats.org/officeDocument/2006/relationships" xmlns:p="http://schemas.openxmlformats.org/presentationml/2006/main">
  <p:tag name="KSO_WM_FIGMA_DECORATION_INDEX" val="4"/>
  <p:tag name="$PH_EXT" val="1"/>
  <p:tag name="KSO_WM_BEAUTIFY_FLAG" val="#fgm#"/>
  <p:tag name="KSO_WM_DIAGRAM_GROUP_CODE" val="1"/>
  <p:tag name="KSO_WM_FIGMA_FLAG" val="#fgm#"/>
  <p:tag name="KSO_WM_UNIT_INDEX" val="1_4_1"/>
  <p:tag name="KSO_WM_UNIT_TYPE" val="l_h_x"/>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a1ded8b69f181f72925adee86e4f88016b5fb555"/>
  <p:tag name="KSO_WM_NEWLAYOUT_GROUP_ID" val="layout_10003"/>
  <p:tag name="KSO_WM_NEWLAYOUT_ID" val="slide_1b8e207f8b04e0fb"/>
  <p:tag name="KSO_WM_UNIT_PRESET_TEXT" val="单击此处添加标题"/>
</p:tagLst>
</file>

<file path=ppt/tags/tag19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198.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2.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Lst>
</file>

<file path=ppt/tags/tag200.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202.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03.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04.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05.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08.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09.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f"/>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4.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5.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6.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7.xml><?xml version="1.0" encoding="utf-8"?>
<p:tagLst xmlns:a="http://schemas.openxmlformats.org/drawingml/2006/main" xmlns:r="http://schemas.openxmlformats.org/officeDocument/2006/relationships" xmlns:p="http://schemas.openxmlformats.org/presentationml/2006/main">
  <p:tag name="KSO_WM_DIAGRAM_VIRTUALLY_FRAME" val="{&quot;height&quot;:296.14393700787406,&quot;left&quot;:-13.274015748031479,&quot;top&quot;:152.128031496063,&quot;width&quot;:985.3618897637796}"/>
</p:tagLst>
</file>

<file path=ppt/tags/tag218.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19.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2.82338582677166,&quot;left&quot;:291.63212598425196,&quot;top&quot;:368.9613385826772,&quot;width&quot;:390.60472440944886}"/>
</p:tagLst>
</file>

<file path=ppt/tags/tag220.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1.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2.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3.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4.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5.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6.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7.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8.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29.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2.82338582677166,&quot;left&quot;:291.63212598425196,&quot;top&quot;:368.9613385826772,&quot;width&quot;:390.60472440944886}"/>
</p:tagLst>
</file>

<file path=ppt/tags/tag230.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31.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32.xml><?xml version="1.0" encoding="utf-8"?>
<p:tagLst xmlns:a="http://schemas.openxmlformats.org/drawingml/2006/main" xmlns:r="http://schemas.openxmlformats.org/officeDocument/2006/relationships" xmlns:p="http://schemas.openxmlformats.org/presentationml/2006/main">
  <p:tag name="KSO_WM_DIAGRAM_VIRTUALLY_FRAME" val="{&quot;height&quot;:356.44503937007875,&quot;left&quot;:78.7424409448819,&quot;top&quot;:155.85496062992124,&quot;width&quot;:835.8075590551182}"/>
</p:tagLst>
</file>

<file path=ppt/tags/tag233.xml><?xml version="1.0" encoding="utf-8"?>
<p:tagLst xmlns:a="http://schemas.openxmlformats.org/drawingml/2006/main" xmlns:r="http://schemas.openxmlformats.org/officeDocument/2006/relationships" xmlns:p="http://schemas.openxmlformats.org/presentationml/2006/main">
  <p:tag name="KSO_WM_DIAGRAM_VIRTUALLY_FRAME" val="{&quot;height&quot;:32.82338582677166,&quot;left&quot;:291.63212598425196,&quot;top&quot;:368.9613385826772,&quot;width&quot;:390.60472440944886}"/>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edeb820a6051e23d416d9f70b0b809de11862588"/>
  <p:tag name="KSO_WM_NEWLAYOUT_GROUP_ID" val="layout_26"/>
  <p:tag name="KSO_WM_NEWLAYOUT_ID" val="slide_33b65c8d547e38d4"/>
  <p:tag name="KSO_WM_UNIT_PRESET_TEXT" val="单击此处添加标题"/>
</p:tagLst>
</file>

<file path=ppt/tags/tag29.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3.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WPSDZDB2025071675&quot;,&quot;product_name&quot;:&quot;365wps-copilotchat-web&quot;,&quot;intention_code&quot;:&quot;365wps_cc_create_ppt&quot;}*gallery_special_0_ai_v2.2.0_ONLINE*6134366630306231356364626233313934633335316166343366633133373131-slide-3"/>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 name="KSO_WM_UNIT_PRESET_TEXT" val="单击此处添加项正文"/>
</p:tagLst>
</file>

<file path=ppt/tags/tag32.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ai_type&quot;:&quot;&quot;,&quot;id&quot;:&quot;&quot;}*_ai_*176337085014248ad6bf3cfb6-slide-0"/>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f"/>
  <p:tag name="KSO_WM_UNIT_PRESET_TEXT" val="单击此处添加项正文"/>
</p:tagLst>
</file>

<file path=ppt/tags/tag35.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id&quot;:&quot;VCG41N498556678&quot;,&quot;product_name&quot;:&quot;365wps-copilotchat-web&quot;,&quot;intention_code&quot;:&quot;365wps_cc_create_ppt&quot;}*gallery_gallery_ai_v2.2.0_ONLINE*6134366630306231356364626233313934633335316166343366633133373131-slide-3"/>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f"/>
  <p:tag name="KSO_WM_UNIT_PRESET_TEXT" val="单击此处添加项正文"/>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572.9827559055118,&quot;left&quot;:47.62496062992126,&quot;top&quot;:70.76724409448818,&quot;width&quot;:988.7750393700787}"/>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4.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43.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46.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49.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0e481b7d29e9a11af6c275a299f43b1f8931bd12"/>
  <p:tag name="KSO_WM_NEWLAYOUT_GROUP_ID" val="layout_26"/>
  <p:tag name="KSO_WM_NEWLAYOUT_ID" val="slide_38a4e2e66735a019"/>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5_1"/>
  <p:tag name="KSO_WM_UNIT_SUBTYPE" val="d"/>
  <p:tag name="KSO_WM_UNIT_TYPE" val="l_h_i"/>
  <p:tag name="KSO_WM_UNIT_PRESET_TEXT" val="05"/>
  <p:tag name="KSO_WM_SLIDE_FIGMA_DIAGRAM" val="1"/>
</p:tagLst>
</file>

<file path=ppt/tags/tag52.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 name="KSO_WM_UNIT_PRESET_TEXT" val=" "/>
  <p:tag name="KSO_WM_SLIDE_FIGMA_DIAGRAM"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5_1"/>
  <p:tag name="KSO_WM_UNIT_TYPE" val="l_h_a"/>
  <p:tag name="KSO_WM_UNIT_PRESET_TEXT" val="单击此处添加项标题"/>
  <p:tag name="KSO_WM_SLIDE_FIGMA_DIAGRAM"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6_1"/>
  <p:tag name="KSO_WM_UNIT_SUBTYPE" val="d"/>
  <p:tag name="KSO_WM_UNIT_TYPE" val="l_h_i"/>
  <p:tag name="KSO_WM_UNIT_PRESET_TEXT" val="06"/>
  <p:tag name="KSO_WM_SLIDE_FIGMA_DIAGRAM" val="1"/>
</p:tagLst>
</file>

<file path=ppt/tags/tag55.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6_2"/>
  <p:tag name="KSO_WM_UNIT_TYPE" val="l_h_i"/>
  <p:tag name="KSO_WM_UNIT_PRESET_TEXT" val=" "/>
  <p:tag name="KSO_WM_SLIDE_FIGMA_DIAGRAM"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6_1"/>
  <p:tag name="KSO_WM_UNIT_TYPE" val="l_h_a"/>
  <p:tag name="KSO_WM_UNIT_PRESET_TEXT" val="单击此处添加项标题"/>
  <p:tag name="KSO_WM_SLIDE_FIGMA_DIAGRAM"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SUBTYPE" val="d"/>
  <p:tag name="KSO_WM_UNIT_TYPE" val="l_h_i"/>
  <p:tag name="KSO_WM_UNIT_PRESET_TEXT" val="01"/>
  <p:tag name="KSO_WM_SLIDE_FIGMA_DIAGRAM" val="1"/>
</p:tagLst>
</file>

<file path=ppt/tags/tag58.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1_2"/>
  <p:tag name="KSO_WM_UNIT_TYPE" val="l_h_i"/>
  <p:tag name="KSO_WM_UNIT_PRESET_TEXT" val=" "/>
  <p:tag name="KSO_WM_SLIDE_FIGMA_DIAGRAM"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 name="KSO_WM_SLIDE_FIGMA_DIAGRAM" val="1"/>
</p:tagLst>
</file>

<file path=ppt/tags/tag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SUBTYPE" val="d"/>
  <p:tag name="KSO_WM_UNIT_TYPE" val="l_h_i"/>
  <p:tag name="KSO_WM_UNIT_PRESET_TEXT" val="02"/>
  <p:tag name="KSO_WM_SLIDE_FIGMA_DIAGRAM" val="1"/>
</p:tagLst>
</file>

<file path=ppt/tags/tag61.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2_2"/>
  <p:tag name="KSO_WM_UNIT_TYPE" val="l_h_i"/>
  <p:tag name="KSO_WM_UNIT_PRESET_TEXT" val=" "/>
  <p:tag name="KSO_WM_SLIDE_FIGMA_DIAGRAM"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 name="KSO_WM_SLIDE_FIGMA_DIAGRAM" val="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SUBTYPE" val="d"/>
  <p:tag name="KSO_WM_UNIT_TYPE" val="l_h_i"/>
  <p:tag name="KSO_WM_UNIT_PRESET_TEXT" val="03"/>
  <p:tag name="KSO_WM_SLIDE_FIGMA_DIAGRAM" val="1"/>
</p:tagLst>
</file>

<file path=ppt/tags/tag64.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3_2"/>
  <p:tag name="KSO_WM_UNIT_TYPE" val="l_h_i"/>
  <p:tag name="KSO_WM_UNIT_PRESET_TEXT" val=" "/>
  <p:tag name="KSO_WM_SLIDE_FIGMA_DIAGRAM" val="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 name="KSO_WM_SLIDE_FIGMA_DIAGRAM" val="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SUBTYPE" val="d"/>
  <p:tag name="KSO_WM_UNIT_TYPE" val="l_h_i"/>
  <p:tag name="KSO_WM_UNIT_PRESET_TEXT" val="04"/>
  <p:tag name="KSO_WM_SLIDE_FIGMA_DIAGRAM" val="1"/>
</p:tagLst>
</file>

<file path=ppt/tags/tag67.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4_2"/>
  <p:tag name="KSO_WM_UNIT_TYPE" val="l_h_i"/>
  <p:tag name="KSO_WM_UNIT_PRESET_TEXT" val=" "/>
  <p:tag name="KSO_WM_SLIDE_FIGMA_DIAGRAM" val="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 name="KSO_WM_SLIDE_FIGMA_DIAGRAM" val="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5_1"/>
  <p:tag name="KSO_WM_UNIT_SUBTYPE" val="d"/>
  <p:tag name="KSO_WM_UNIT_TYPE" val="l_h_i"/>
  <p:tag name="KSO_WM_UNIT_PRESET_TEXT" val="05"/>
  <p:tag name="KSO_WM_SLIDE_FIGMA_DIAGRAM"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Lst>
</file>

<file path=ppt/tags/tag70.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5_2"/>
  <p:tag name="KSO_WM_UNIT_TYPE" val="l_h_i"/>
  <p:tag name="KSO_WM_UNIT_PRESET_TEXT" val=" "/>
  <p:tag name="KSO_WM_SLIDE_FIGMA_DIAGRAM" val="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5_1"/>
  <p:tag name="KSO_WM_UNIT_TYPE" val="l_h_a"/>
  <p:tag name="KSO_WM_UNIT_PRESET_TEXT" val="单击此处添加项标题"/>
  <p:tag name="KSO_WM_SLIDE_FIGMA_DIAGRAM" val="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6_1"/>
  <p:tag name="KSO_WM_UNIT_SUBTYPE" val="d"/>
  <p:tag name="KSO_WM_UNIT_TYPE" val="l_h_i"/>
  <p:tag name="KSO_WM_UNIT_PRESET_TEXT" val="06"/>
  <p:tag name="KSO_WM_SLIDE_FIGMA_DIAGRAM" val="1"/>
</p:tagLst>
</file>

<file path=ppt/tags/tag73.xml><?xml version="1.0" encoding="utf-8"?>
<p:tagLst xmlns:a="http://schemas.openxmlformats.org/drawingml/2006/main" xmlns:r="http://schemas.openxmlformats.org/officeDocument/2006/relationships" xmlns:p="http://schemas.openxmlformats.org/presentationml/2006/main">
  <p:tag name="KSO_WM_FIGMA_DECORATION_INDEX" val="25"/>
  <p:tag name="$PH_EXT" val="2"/>
  <p:tag name="KSO_WM_BEAUTIFY_FLAG" val="#fgm#"/>
  <p:tag name="KSO_WM_DIAGRAM_GROUP_CODE" val="1"/>
  <p:tag name="KSO_WM_FIGMA_FLAG" val="#fgm#"/>
  <p:tag name="KSO_WM_SYNC_SLIDE_TEXT" val="1"/>
  <p:tag name="KSO_WM_UNIT_INDEX" val="1_6_2"/>
  <p:tag name="KSO_WM_UNIT_TYPE" val="l_h_i"/>
  <p:tag name="KSO_WM_UNIT_PRESET_TEXT" val=" "/>
  <p:tag name="KSO_WM_SLIDE_FIGMA_DIAGRAM" val="1"/>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6_1"/>
  <p:tag name="KSO_WM_UNIT_TYPE" val="l_h_a"/>
  <p:tag name="KSO_WM_UNIT_PRESET_TEXT" val="单击此处添加项标题"/>
  <p:tag name="KSO_WM_SLIDE_FIGMA_DIAGRAM" val="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0e481b7d29e9a11af6c275a299f43b1f8931bd12"/>
  <p:tag name="KSO_WM_NEWLAYOUT_GROUP_ID" val="layout_26"/>
  <p:tag name="KSO_WM_NEWLAYOUT_ID" val="slide_38a4e2e66735a019"/>
  <p:tag name="KSO_WM_UNIT_PRESET_TEXT" val="单击此处添加标题"/>
</p:tagLst>
</file>

<file path=ppt/tags/tag76.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1_1"/>
  <p:tag name="KSO_WM_UNIT_TYPE" val="l_h_i"/>
  <p:tag name="KSO_WM_UNIT_PRESET_TEXT" val=" "/>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d"/>
  <p:tag name="MH_PIC_SOURCE_TYPE" val="generate_slide_ai*{&quot;id&quot;:&quot;VCG41N982604048&quot;,&quot;product_name&quot;:&quot;365wps-copilotchat-web&quot;,&quot;intention_code&quot;:&quot;365wps_cc_create_ppt&quot;}*gallery_gallery_ai_v2.2.0_ONLINE*3634383961376466356537626435383837323765316366383361383263313536-slide-4"/>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79.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2_1"/>
  <p:tag name="KSO_WM_UNIT_TYPE" val="l_h_i"/>
  <p:tag name="KSO_WM_UNIT_PRESET_TEXT" val=" "/>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d"/>
  <p:tag name="MH_PIC_SOURCE_TYPE" val="generate_slide_ai*{&quot;ai_type&quot;:&quot;&quot;,&quot;id&quot;:&quot;&quot;}*_ai_*1763372964901ad25df9fea88-slide-0"/>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82.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3_1"/>
  <p:tag name="KSO_WM_UNIT_TYPE" val="l_h_i"/>
  <p:tag name="KSO_WM_UNIT_PRESET_TEXT" val=" "/>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d"/>
  <p:tag name="MH_PIC_SOURCE_TYPE" val="generate_slide_ai*{&quot;ai_type&quot;:&quot;&quot;,&quot;id&quot;:&quot;&quot;}*_ai_*1763372964901ad25df9fea88-slide-0"/>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85.xml><?xml version="1.0" encoding="utf-8"?>
<p:tagLst xmlns:a="http://schemas.openxmlformats.org/drawingml/2006/main" xmlns:r="http://schemas.openxmlformats.org/officeDocument/2006/relationships" xmlns:p="http://schemas.openxmlformats.org/presentationml/2006/main">
  <p:tag name="KSO_WM_FIGMA_DECORATION_INDEX" val="18"/>
  <p:tag name="$PH_EXT" val="2"/>
  <p:tag name="KSO_WM_BEAUTIFY_FLAG" val="#fgm#"/>
  <p:tag name="KSO_WM_DIAGRAM_GROUP_CODE" val="1"/>
  <p:tag name="KSO_WM_FIGMA_FLAG" val="#fgm#"/>
  <p:tag name="KSO_WM_SHAPE_BGTYPE" val="lt1"/>
  <p:tag name="KSO_WM_SHAPE_BRIGHT_DATA" val="[{&quot;dk1&quot;:-60,&quot;dk2&quot;:-50,&quot;lt1&quot;:90,&quot;lt2&quot;:100},{&quot;dk1&quot;:-60,&quot;dk2&quot;:-50,&quot;lt1&quot;:90,&quot;lt2&quot;:100}]"/>
  <p:tag name="KSO_WM_SHAPE_UPDATE_BRIGHT" val="1"/>
  <p:tag name="KSO_WM_SYNC_SLIDE_TEXT" val="1"/>
  <p:tag name="KSO_WM_UNIT_INDEX" val="1_4_1"/>
  <p:tag name="KSO_WM_UNIT_TYPE" val="l_h_i"/>
  <p:tag name="KSO_WM_UNIT_PRESET_TEXT" val=" "/>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d"/>
  <p:tag name="MH_PIC_SOURCE_TYPE" val="generate_slide_ai*{&quot;ai_type&quot;:&quot;&quot;,&quot;id&quot;:&quot;&quot;}*_ai_*1763372964901ad25df9fea88-slide-0"/>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6534f2ad2a451b5af986d9f55919c5f22db10591"/>
  <p:tag name="KSO_WM_NEWLAYOUT_GROUP_ID" val="layout_35"/>
  <p:tag name="KSO_WM_NEWLAYOUT_ID" val="slide_c8156ecb67d9d8ae"/>
  <p:tag name="KSO_WM_UNIT_PRESET_TEXT" val="单击此处添加标题"/>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2"/>
  <p:tag name="KSO_WM_UNIT_SUBTYPE" val="d"/>
  <p:tag name="KSO_WM_UNIT_TYPE" val="l_h_i"/>
  <p:tag name="KSO_WM_UNIT_PRESET_TEXT" val="0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f"/>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1_1"/>
  <p:tag name="KSO_WM_UNIT_TYPE" val="l_h_a"/>
  <p:tag name="KSO_WM_UNIT_PRESET_TEXT" val="单击此处添加项标题"/>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2"/>
  <p:tag name="KSO_WM_UNIT_SUBTYPE" val="d"/>
  <p:tag name="KSO_WM_UNIT_TYPE" val="l_h_i"/>
  <p:tag name="KSO_WM_UNIT_PRESET_TEXT" val="02"/>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2_1"/>
  <p:tag name="KSO_WM_UNIT_TYPE" val="l_h_a"/>
  <p:tag name="KSO_WM_UNIT_PRESET_TEXT" val="单击此处添加项标题"/>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2"/>
  <p:tag name="KSO_WM_UNIT_SUBTYPE" val="d"/>
  <p:tag name="KSO_WM_UNIT_TYPE" val="l_h_i"/>
  <p:tag name="KSO_WM_UNIT_PRESET_TEXT" val="03"/>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3_1"/>
  <p:tag name="KSO_WM_UNIT_TYPE" val="l_h_a"/>
  <p:tag name="KSO_WM_UNIT_PRESET_TEXT" val="单击此处添加项标题"/>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2"/>
  <p:tag name="KSO_WM_UNIT_SUBTYPE" val="d"/>
  <p:tag name="KSO_WM_UNIT_TYPE" val="l_h_i"/>
  <p:tag name="KSO_WM_UNIT_PRESET_TEXT" val="04"/>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fgm#"/>
  <p:tag name="KSO_WM_DIAGRAM_GROUP_CODE" val="1"/>
  <p:tag name="KSO_WM_FIGMA_FLAG" val="#fgm#"/>
  <p:tag name="KSO_WM_UNIT_INDEX" val="1_4_1"/>
  <p:tag name="KSO_WM_UNIT_TYPE" val="l_h_a"/>
  <p:tag name="KSO_WM_UNIT_PRESET_TEXT" val="单击此处添加项标题"/>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a"/>
  <p:tag name="KSO_WM_LAYOUT_CHECK_HASH" val="16f2d4854f367001561aa1de496e4a277109c3a6"/>
  <p:tag name="KSO_WM_NEWLAYOUT_GROUP_ID" val="layout_30"/>
  <p:tag name="KSO_WM_NEWLAYOUT_ID" val="slide_db604f21d3eaf0ae"/>
  <p:tag name="KSO_WM_UNIT_PRESET_TEXT" val="单击此处添加标题"/>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fgm#"/>
  <p:tag name="KSO_WM_FIGMA_FLAG" val="#fgm#"/>
  <p:tag name="KSO_WM_UNIT_INDEX" val="1"/>
  <p:tag name="KSO_WM_UNIT_TYPE" val="d"/>
  <p:tag name="MH_PIC_SOURCE_TYPE" val="generate_slide_ai*{&quot;id&quot;:&quot;VCG41N803257528&quot;,&quot;product_name&quot;:&quot;365wps-copilotchat-web&quot;,&quot;intention_code&quot;:&quot;365wps_cc_create_ppt&quot;}*gallery_gallery_ai_v2.2.0_ONLINE*3634383961376466356537626435383837323765316366383361383263313536-slide-8"/>
</p:tagLst>
</file>

<file path=ppt/tags/tag99.xml><?xml version="1.0" encoding="utf-8"?>
<p:tagLst xmlns:a="http://schemas.openxmlformats.org/drawingml/2006/main" xmlns:r="http://schemas.openxmlformats.org/officeDocument/2006/relationships" xmlns:p="http://schemas.openxmlformats.org/presentationml/2006/main">
  <p:tag name="KSO_WM_FIGMA_DECORATION_INDEX" val="19"/>
  <p:tag name="$PH_EXT" val="2"/>
  <p:tag name="KSO_WM_BEAUTIFY_FLAG" val="#fgm#"/>
  <p:tag name="KSO_WM_DIAGRAM_GROUP_CODE" val="1"/>
  <p:tag name="KSO_WM_FIGMA_FLAG" val="#fgm#"/>
  <p:tag name="KSO_WM_SYNC_SLIDE_TEXT" val="1"/>
  <p:tag name="KSO_WM_UNIT_INDEX" val="1_1_1"/>
  <p:tag name="KSO_WM_UNIT_TYPE" val="l_h_i"/>
  <p:tag name="KSO_WM_UNIT_PRESET_TEXT" val=" "/>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2485</Words>
  <Application>Microsoft Office PowerPoint</Application>
  <PresentationFormat>宽屏</PresentationFormat>
  <Paragraphs>274</Paragraphs>
  <Slides>36</Slides>
  <Notes>3</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36</vt:i4>
      </vt:variant>
    </vt:vector>
  </HeadingPairs>
  <TitlesOfParts>
    <vt:vector size="49" baseType="lpstr">
      <vt:lpstr>OPPOSans H</vt:lpstr>
      <vt:lpstr>Source Han Sans</vt:lpstr>
      <vt:lpstr>等线</vt:lpstr>
      <vt:lpstr>等线 Light</vt:lpstr>
      <vt:lpstr>仿宋_GB2312</vt:lpstr>
      <vt:lpstr>黑体</vt:lpstr>
      <vt:lpstr>思源黑体 CN Bold</vt:lpstr>
      <vt:lpstr>思源黑体 CN Light</vt:lpstr>
      <vt:lpstr>思源黑体 CN Regular</vt:lpstr>
      <vt:lpstr>思源宋体 CN Heavy</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weber</dc:creator>
  <cp:lastModifiedBy>Wang</cp:lastModifiedBy>
  <cp:revision>594</cp:revision>
  <dcterms:created xsi:type="dcterms:W3CDTF">2020-07-06T02:40:00Z</dcterms:created>
  <dcterms:modified xsi:type="dcterms:W3CDTF">2025-11-24T07:53:17Z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55264073E7AF472781A5BC2068DBD426_13</vt:lpwstr>
  </property>
  <property fmtid="{D5CDD505-2E9C-101B-9397-08002B2CF9AE}" pid="3" name="KSOProductBuildVer">
    <vt:lpwstr>2052-12.1.0.23542</vt:lpwstr>
  </property>
</Properties>
</file>