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6"/>
  </p:handoutMasterIdLst>
  <p:sldIdLst>
    <p:sldId id="256" r:id="rId3"/>
    <p:sldId id="260"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3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2.png"/><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2.png"/><Relationship Id="rId2" Type="http://schemas.openxmlformats.org/officeDocument/2006/relationships/tags" Target="../tags/tag78.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2.png"/><Relationship Id="rId2" Type="http://schemas.openxmlformats.org/officeDocument/2006/relationships/tags" Target="../tags/tag86.xml"/><Relationship Id="rId10" Type="http://schemas.openxmlformats.org/officeDocument/2006/relationships/tags" Target="../tags/tag9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image" Target="../media/image2.png"/><Relationship Id="rId3" Type="http://schemas.openxmlformats.org/officeDocument/2006/relationships/tags" Target="../tags/tag95.xml"/><Relationship Id="rId2" Type="http://schemas.openxmlformats.org/officeDocument/2006/relationships/tags" Target="../tags/tag94.xml"/><Relationship Id="rId10" Type="http://schemas.openxmlformats.org/officeDocument/2006/relationships/tags" Target="../tags/tag10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2.png"/><Relationship Id="rId2" Type="http://schemas.openxmlformats.org/officeDocument/2006/relationships/tags" Target="../tags/tag10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image" Target="../media/image4.png"/><Relationship Id="rId2" Type="http://schemas.openxmlformats.org/officeDocument/2006/relationships/tags" Target="../tags/tag11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media/image4.png"/><Relationship Id="rId3" Type="http://schemas.openxmlformats.org/officeDocument/2006/relationships/tags" Target="../tags/tag15.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2.png"/><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2.png"/><Relationship Id="rId2" Type="http://schemas.openxmlformats.org/officeDocument/2006/relationships/tags" Target="../tags/tag28.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2.png"/><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image" Target="../media/image2.png"/><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801" name="副标题 2"/>
          <p:cNvSpPr>
            <a:spLocks noGrp="1"/>
          </p:cNvSpPr>
          <p:nvPr>
            <p:ph type="subTitle" idx="1" hasCustomPrompt="1"/>
            <p:custDataLst>
              <p:tags r:id="rId4"/>
            </p:custDataLst>
          </p:nvPr>
        </p:nvSpPr>
        <p:spPr>
          <a:xfrm>
            <a:off x="2184400" y="2639061"/>
            <a:ext cx="9029700" cy="748095"/>
          </a:xfrm>
        </p:spPr>
        <p:txBody>
          <a:bodyPr lIns="90000" tIns="46800" rIns="90000" bIns="46800" anchor="t" anchorCtr="0">
            <a:normAutofit/>
          </a:bodyPr>
          <a:lstStyle>
            <a:lvl1pPr marL="0" indent="0" algn="r">
              <a:buNone/>
              <a:defRPr sz="2400" u="none" strike="noStrike" kern="1200" cap="none" spc="200" normalizeH="0" baseline="0">
                <a:solidFill>
                  <a:schemeClr val="accent1"/>
                </a:solidFill>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sym typeface="+mn-ea"/>
              </a:rPr>
              <a:t>单击此处编辑副标题</a:t>
            </a:r>
            <a:endParaRPr lang="en-US" altLang="zh-CN" dirty="0"/>
          </a:p>
        </p:txBody>
      </p:sp>
      <p:sp>
        <p:nvSpPr>
          <p:cNvPr id="9802" name="标题 1"/>
          <p:cNvSpPr>
            <a:spLocks noGrp="1"/>
          </p:cNvSpPr>
          <p:nvPr>
            <p:ph type="ctrTitle" hasCustomPrompt="1"/>
            <p:custDataLst>
              <p:tags r:id="rId5"/>
            </p:custDataLst>
          </p:nvPr>
        </p:nvSpPr>
        <p:spPr>
          <a:xfrm>
            <a:off x="2184400" y="1388225"/>
            <a:ext cx="9029700" cy="1205795"/>
          </a:xfrm>
        </p:spPr>
        <p:txBody>
          <a:bodyPr lIns="90000" tIns="46800" rIns="90000" bIns="46800" anchor="b" anchorCtr="0">
            <a:normAutofit/>
          </a:bodyPr>
          <a:lstStyle>
            <a:lvl1pPr algn="r">
              <a:defRPr sz="6600" u="none" strike="noStrike" kern="1200" cap="none" spc="200" normalizeH="0" baseline="0">
                <a:solidFill>
                  <a:schemeClr val="accent1"/>
                </a:solidFill>
                <a:latin typeface="Arial" panose="020B0604020202020204" pitchFamily="34" charset="0"/>
                <a:ea typeface="汉仪尚巍手书W" panose="00020600040101010101" pitchFamily="18" charset="-122"/>
              </a:defRPr>
            </a:lvl1pPr>
          </a:lstStyle>
          <a:p>
            <a:r>
              <a:rPr lang="zh-CN" altLang="en-US" dirty="0">
                <a:sym typeface="+mn-ea"/>
              </a:rPr>
              <a:t>单击此处编辑标题</a:t>
            </a:r>
            <a:endParaRPr lang="zh-CN" altLang="en-US" dirty="0"/>
          </a:p>
        </p:txBody>
      </p:sp>
      <p:sp>
        <p:nvSpPr>
          <p:cNvPr id="12" name="文本占位符 13"/>
          <p:cNvSpPr>
            <a:spLocks noGrp="1"/>
          </p:cNvSpPr>
          <p:nvPr>
            <p:ph type="body" sz="quarter" idx="10" hasCustomPrompt="1"/>
            <p:custDataLst>
              <p:tags r:id="rId6"/>
            </p:custDataLst>
          </p:nvPr>
        </p:nvSpPr>
        <p:spPr>
          <a:xfrm>
            <a:off x="9414100" y="3483713"/>
            <a:ext cx="1800000" cy="396000"/>
          </a:xfrm>
        </p:spPr>
        <p:txBody>
          <a:bodyPr vert="horz" lIns="90000" tIns="46800" rIns="90000" bIns="46800" anchor="ctr" anchorCtr="0">
            <a:normAutofit/>
          </a:bodyPr>
          <a:lstStyle>
            <a:lvl1pPr marL="0" indent="0" algn="r">
              <a:buNone/>
              <a:defRPr sz="1800" b="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7"/>
            </p:custDataLst>
          </p:nvPr>
        </p:nvSpPr>
        <p:spPr>
          <a:xfrm>
            <a:off x="9414100" y="3940931"/>
            <a:ext cx="1800000" cy="396000"/>
          </a:xfrm>
        </p:spPr>
        <p:txBody>
          <a:bodyPr vert="horz" lIns="90000" tIns="46800" rIns="90000" bIns="46800" anchor="ctr" anchorCtr="0">
            <a:normAutofit/>
          </a:bodyPr>
          <a:lstStyle>
            <a:lvl1pPr marL="0" indent="0" algn="r">
              <a:buNone/>
              <a:defRPr sz="1800" b="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2" name="日期占位符 1"/>
          <p:cNvSpPr>
            <a:spLocks noGrp="1"/>
          </p:cNvSpPr>
          <p:nvPr>
            <p:ph type="dt" sz="half" idx="12"/>
            <p:custDataLst>
              <p:tags r:id="rId8"/>
            </p:custDataLst>
          </p:nvPr>
        </p:nvSpPr>
        <p:spPr/>
        <p:txBody>
          <a:bodyPr/>
          <a:lstStyle/>
          <a:p>
            <a:fld id="{6489D9C7-5DC6-4263-87FF-7C99F6FB63C3}" type="datetime1">
              <a:rPr lang="zh-CN" altLang="en-US" smtClean="0"/>
            </a:fld>
            <a:endParaRPr lang="zh-CN" altLang="en-US"/>
          </a:p>
        </p:txBody>
      </p:sp>
      <p:sp>
        <p:nvSpPr>
          <p:cNvPr id="3" name="页脚占位符 2"/>
          <p:cNvSpPr>
            <a:spLocks noGrp="1"/>
          </p:cNvSpPr>
          <p:nvPr>
            <p:ph type="ftr" sz="quarter" idx="13"/>
            <p:custDataLst>
              <p:tags r:id="rId9"/>
            </p:custDataLst>
          </p:nvPr>
        </p:nvSpPr>
        <p:spPr/>
        <p:txBody>
          <a:bodyPr/>
          <a:lstStyle/>
          <a:p>
            <a:r>
              <a:rPr lang="en-US" altLang="zh-CN"/>
              <a:t>www.islide.cc</a:t>
            </a:r>
            <a:endParaRPr lang="zh-CN" altLang="en-US" dirty="0"/>
          </a:p>
        </p:txBody>
      </p:sp>
      <p:sp>
        <p:nvSpPr>
          <p:cNvPr id="4" name="灯片编号占位符 3"/>
          <p:cNvSpPr>
            <a:spLocks noGrp="1"/>
          </p:cNvSpPr>
          <p:nvPr>
            <p:ph type="sldNum" sz="quarter" idx="14"/>
            <p:custDataLst>
              <p:tags r:id="rId10"/>
            </p:custDataLst>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92800" y="304200"/>
            <a:ext cx="11606400" cy="6249600"/>
          </a:xfrm>
          <a:prstGeom prst="rect">
            <a:avLst/>
          </a:prstGeom>
          <a:solidFill>
            <a:schemeClr val="bg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a typeface="隶书" panose="02010509060101010101" pitchFamily="49" charset="-122"/>
            </a:endParaRPr>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标题 1"/>
          <p:cNvSpPr>
            <a:spLocks noGrp="1"/>
          </p:cNvSpPr>
          <p:nvPr>
            <p:ph type="ctrTitle" hasCustomPrompt="1"/>
            <p:custDataLst>
              <p:tags r:id="rId3"/>
            </p:custDataLst>
          </p:nvPr>
        </p:nvSpPr>
        <p:spPr>
          <a:xfrm>
            <a:off x="2468880" y="2013585"/>
            <a:ext cx="5888355" cy="1621790"/>
          </a:xfrm>
        </p:spPr>
        <p:txBody>
          <a:bodyPr lIns="90000" tIns="46800" rIns="90000" bIns="46800" anchor="b">
            <a:normAutofit/>
          </a:bodyPr>
          <a:lstStyle>
            <a:lvl1pPr marL="0" indent="0" algn="l">
              <a:buFont typeface="Arial" panose="020B0604020202020204" pitchFamily="34" charset="0"/>
              <a:buNone/>
              <a:defRPr sz="8800" u="none" strike="noStrike" kern="1200" cap="none" spc="2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2" name="日期占位符 1"/>
          <p:cNvSpPr>
            <a:spLocks noGrp="1"/>
          </p:cNvSpPr>
          <p:nvPr>
            <p:ph type="dt" sz="half" idx="19"/>
            <p:custDataLst>
              <p:tags r:id="rId4"/>
            </p:custDataLst>
          </p:nvPr>
        </p:nvSpPr>
        <p:spPr/>
        <p:txBody>
          <a:bodyPr/>
          <a:lstStyle/>
          <a:p>
            <a:fld id="{6489D9C7-5DC6-4263-87FF-7C99F6FB63C3}" type="datetime1">
              <a:rPr lang="zh-CN" altLang="en-US" smtClean="0"/>
            </a:fld>
            <a:endParaRPr lang="zh-CN" altLang="en-US"/>
          </a:p>
        </p:txBody>
      </p:sp>
      <p:sp>
        <p:nvSpPr>
          <p:cNvPr id="3" name="页脚占位符 2"/>
          <p:cNvSpPr>
            <a:spLocks noGrp="1"/>
          </p:cNvSpPr>
          <p:nvPr>
            <p:ph type="ftr" sz="quarter" idx="20"/>
            <p:custDataLst>
              <p:tags r:id="rId5"/>
            </p:custDataLst>
          </p:nvPr>
        </p:nvSpPr>
        <p:spPr/>
        <p:txBody>
          <a:bodyPr/>
          <a:lstStyle/>
          <a:p>
            <a:r>
              <a:rPr lang="en-US" altLang="zh-CN"/>
              <a:t>www.islide.cc</a:t>
            </a:r>
            <a:endParaRPr lang="zh-CN" altLang="en-US" dirty="0"/>
          </a:p>
        </p:txBody>
      </p:sp>
      <p:sp>
        <p:nvSpPr>
          <p:cNvPr id="4" name="灯片编号占位符 3"/>
          <p:cNvSpPr>
            <a:spLocks noGrp="1"/>
          </p:cNvSpPr>
          <p:nvPr>
            <p:ph type="sldNum" sz="quarter" idx="21"/>
            <p:custDataLst>
              <p:tags r:id="rId6"/>
            </p:custDataLst>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p:txBody>
          <a:bodyPr/>
          <a:lstStyle>
            <a:lvl1pPr>
              <a:defRPr u="none" strike="noStrike" kern="1200" cap="none" spc="200" normalizeH="0" baseline="0">
                <a:solidFill>
                  <a:schemeClr val="accent1"/>
                </a:solidFill>
                <a:uFillTx/>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a typeface="隶书" panose="02010509060101010101" pitchFamily="49"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8" name="矩形 7"/>
          <p:cNvSpPr/>
          <p:nvPr>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10" name="矩形 9"/>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pic>
        <p:nvPicPr>
          <p:cNvPr id="10" name="图片 9"/>
          <p:cNvPicPr>
            <a:picLocks noChangeAspect="1"/>
          </p:cNvPicPr>
          <p:nvPr>
            <p:custDataLst>
              <p:tags r:id="rId3"/>
            </p:custDataLst>
          </p:nvPr>
        </p:nvPicPr>
        <p:blipFill>
          <a:blip r:embed="rId4"/>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10" name="矩形 9"/>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a:xfrm flipH="1">
            <a:off x="2869862" y="191366"/>
            <a:ext cx="9322137" cy="6666633"/>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10" name="矩形 9"/>
          <p:cNvSpPr/>
          <p:nvPr>
            <p:custDataLst>
              <p:tags r:id="rId4"/>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u="none" strike="noStrike" kern="1200" cap="none" spc="200" normalizeH="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2" name="图片 2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882" y="443234"/>
            <a:ext cx="10852237" cy="564028"/>
          </a:xfrm>
        </p:spPr>
        <p:txBody>
          <a:bodyPr vert="horz" lIns="90000" tIns="46800" rIns="90000" bIns="46800" rtlCol="0" anchor="b" anchorCtr="0">
            <a:norm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1187857"/>
            <a:ext cx="10852237" cy="5153558"/>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a:xfrm flipH="1">
            <a:off x="5626100" y="2162462"/>
            <a:ext cx="6565900" cy="4695538"/>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0" name="标题 1"/>
          <p:cNvSpPr>
            <a:spLocks noGrp="1"/>
          </p:cNvSpPr>
          <p:nvPr>
            <p:ph type="title" hasCustomPrompt="1"/>
            <p:custDataLst>
              <p:tags r:id="rId5"/>
            </p:custDataLst>
          </p:nvPr>
        </p:nvSpPr>
        <p:spPr>
          <a:xfrm>
            <a:off x="2916507" y="2309956"/>
            <a:ext cx="5419185" cy="895350"/>
          </a:xfrm>
        </p:spPr>
        <p:txBody>
          <a:bodyPr lIns="90000" tIns="46800" rIns="90000" bIns="46800" anchor="b">
            <a:normAutofit/>
          </a:bodyPr>
          <a:lstStyle>
            <a:lvl1pPr algn="l">
              <a:defRPr sz="4800" b="1" u="none" strike="noStrike" kern="1200" cap="none" spc="2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sym typeface="+mn-ea"/>
              </a:rPr>
              <a:t>单击此处编辑标题</a:t>
            </a:r>
            <a:endParaRPr lang="zh-CN" altLang="en-US" dirty="0"/>
          </a:p>
        </p:txBody>
      </p:sp>
      <p:sp>
        <p:nvSpPr>
          <p:cNvPr id="21" name="文本占位符 2"/>
          <p:cNvSpPr>
            <a:spLocks noGrp="1"/>
          </p:cNvSpPr>
          <p:nvPr>
            <p:ph type="body" idx="1"/>
            <p:custDataLst>
              <p:tags r:id="rId6"/>
            </p:custDataLst>
          </p:nvPr>
        </p:nvSpPr>
        <p:spPr>
          <a:xfrm>
            <a:off x="2917623" y="3279535"/>
            <a:ext cx="5419185" cy="1015623"/>
          </a:xfrm>
        </p:spPr>
        <p:txBody>
          <a:bodyPr lIns="90000" tIns="46800" rIns="90000" bIns="46800" anchor="t">
            <a:normAutofit/>
          </a:bodyPr>
          <a:lstStyle>
            <a:lvl1pPr marL="0" indent="0" algn="l">
              <a:lnSpc>
                <a:spcPct val="100000"/>
              </a:lnSpc>
              <a:buNone/>
              <a:defRPr sz="2000" u="none" strike="noStrike" kern="1200" cap="none" spc="200" normalizeH="0" baseline="0">
                <a:solidFill>
                  <a:schemeClr val="accent1"/>
                </a:solidFill>
                <a:uFillTx/>
                <a:latin typeface="Arial" panose="020B0604020202020204" pitchFamily="34" charset="0"/>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单击此处编辑母版文本样式</a:t>
            </a:r>
            <a:endParaRPr lang="en-US" dirty="0"/>
          </a:p>
        </p:txBody>
      </p:sp>
      <p:sp>
        <p:nvSpPr>
          <p:cNvPr id="2" name="日期占位符 1"/>
          <p:cNvSpPr>
            <a:spLocks noGrp="1"/>
          </p:cNvSpPr>
          <p:nvPr>
            <p:ph type="dt" sz="half" idx="10"/>
            <p:custDataLst>
              <p:tags r:id="rId7"/>
            </p:custDataLst>
          </p:nvPr>
        </p:nvSpPr>
        <p:spPr/>
        <p:txBody>
          <a:bodyPr/>
          <a:lstStyle/>
          <a:p>
            <a:fld id="{6489D9C7-5DC6-4263-87FF-7C99F6FB63C3}" type="datetime1">
              <a:rPr lang="zh-CN" altLang="en-US" smtClean="0"/>
            </a:fld>
            <a:endParaRPr lang="zh-CN" altLang="en-US"/>
          </a:p>
        </p:txBody>
      </p:sp>
      <p:sp>
        <p:nvSpPr>
          <p:cNvPr id="3" name="页脚占位符 2"/>
          <p:cNvSpPr>
            <a:spLocks noGrp="1"/>
          </p:cNvSpPr>
          <p:nvPr>
            <p:ph type="ftr" sz="quarter" idx="11"/>
            <p:custDataLst>
              <p:tags r:id="rId8"/>
            </p:custDataLst>
          </p:nvPr>
        </p:nvSpPr>
        <p:spPr/>
        <p:txBody>
          <a:bodyPr/>
          <a:lstStyle/>
          <a:p>
            <a:r>
              <a:rPr lang="en-US" altLang="zh-CN"/>
              <a:t>www.islide.cc</a:t>
            </a:r>
            <a:endParaRPr lang="zh-CN" altLang="en-US" dirty="0"/>
          </a:p>
        </p:txBody>
      </p:sp>
      <p:sp>
        <p:nvSpPr>
          <p:cNvPr id="4" name="灯片编号占位符 3"/>
          <p:cNvSpPr>
            <a:spLocks noGrp="1"/>
          </p:cNvSpPr>
          <p:nvPr>
            <p:ph type="sldNum" sz="quarter" idx="12"/>
            <p:custDataLst>
              <p:tags r:id="rId9"/>
            </p:custDataLst>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rmAutofit/>
          </a:bodyPr>
          <a:lstStyle>
            <a:lvl1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a:defRPr sz="1600"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rcRect/>
          <a:stretch>
            <a:fillRect/>
          </a:stretch>
        </p:blipFill>
        <p:spPr>
          <a:xfrm flipH="1">
            <a:off x="10558780" y="5690235"/>
            <a:ext cx="1633220" cy="1167765"/>
          </a:xfrm>
          <a:custGeom>
            <a:avLst/>
            <a:gdLst>
              <a:gd name="connsiteX0" fmla="*/ 6565900 w 6565900"/>
              <a:gd name="connsiteY0" fmla="*/ 0 h 4695538"/>
              <a:gd name="connsiteX1" fmla="*/ 0 w 6565900"/>
              <a:gd name="connsiteY1" fmla="*/ 0 h 4695538"/>
              <a:gd name="connsiteX2" fmla="*/ 0 w 6565900"/>
              <a:gd name="connsiteY2" fmla="*/ 4695538 h 4695538"/>
              <a:gd name="connsiteX3" fmla="*/ 6565900 w 6565900"/>
              <a:gd name="connsiteY3" fmla="*/ 4695538 h 4695538"/>
            </a:gdLst>
            <a:ahLst/>
            <a:cxnLst>
              <a:cxn ang="0">
                <a:pos x="connsiteX0" y="connsiteY0"/>
              </a:cxn>
              <a:cxn ang="0">
                <a:pos x="connsiteX1" y="connsiteY1"/>
              </a:cxn>
              <a:cxn ang="0">
                <a:pos x="connsiteX2" y="connsiteY2"/>
              </a:cxn>
              <a:cxn ang="0">
                <a:pos x="connsiteX3" y="connsiteY3"/>
              </a:cxn>
            </a:cxnLst>
            <a:rect l="l" t="t" r="r" b="b"/>
            <a:pathLst>
              <a:path w="6565900" h="4695538">
                <a:moveTo>
                  <a:pt x="6565900" y="0"/>
                </a:moveTo>
                <a:lnTo>
                  <a:pt x="0" y="0"/>
                </a:lnTo>
                <a:lnTo>
                  <a:pt x="0" y="4695538"/>
                </a:lnTo>
                <a:lnTo>
                  <a:pt x="6565900" y="4695538"/>
                </a:lnTo>
                <a:close/>
              </a:path>
            </a:pathLst>
          </a:cu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FABC47A4-756D-490B-A52F-7D9E2C9FC05F}"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sp>
        <p:nvSpPr>
          <p:cNvPr id="9" name="矩形 8"/>
          <p:cNvSpPr/>
          <p:nvPr>
            <p:custDataLst>
              <p:tags r:id="rId2"/>
            </p:custDataLst>
          </p:nvPr>
        </p:nvSpPr>
        <p:spPr>
          <a:xfrm>
            <a:off x="292800" y="304200"/>
            <a:ext cx="11606400" cy="6249600"/>
          </a:xfrm>
          <a:prstGeom prst="rect">
            <a:avLst/>
          </a:prstGeom>
          <a:solidFill>
            <a:schemeClr val="bg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a typeface="隶书" panose="02010509060101010101" pitchFamily="49" charset="-122"/>
            </a:endParaRPr>
          </a:p>
        </p:txBody>
      </p:sp>
      <p:sp>
        <p:nvSpPr>
          <p:cNvPr id="2" name="竖排标题 1"/>
          <p:cNvSpPr>
            <a:spLocks noGrp="1"/>
          </p:cNvSpPr>
          <p:nvPr>
            <p:ph type="title" orient="vert"/>
            <p:custDataLst>
              <p:tags r:id="rId3"/>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a:normAutofit/>
          </a:bodyPr>
          <a:lstStyle>
            <a:lvl1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u="none" strike="noStrike" kern="1200" cap="none" spc="200" normalizeH="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slideLayout" Target="../slideLayouts/slideLayout2.xml"/><Relationship Id="rId19" Type="http://schemas.openxmlformats.org/officeDocument/2006/relationships/tags" Target="../tags/tag1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隶书" panose="02010509060101010101" pitchFamily="49" charset="-122"/>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26.xml"/><Relationship Id="rId1" Type="http://schemas.openxmlformats.org/officeDocument/2006/relationships/tags" Target="../tags/tag12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2.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6" Type="http://schemas.openxmlformats.org/officeDocument/2006/relationships/notesSlide" Target="../notesSlides/notesSlide2.xml"/><Relationship Id="rId35" Type="http://schemas.openxmlformats.org/officeDocument/2006/relationships/slideLayout" Target="../slideLayouts/slideLayout6.xml"/><Relationship Id="rId34" Type="http://schemas.openxmlformats.org/officeDocument/2006/relationships/tags" Target="../tags/tag160.xml"/><Relationship Id="rId33" Type="http://schemas.openxmlformats.org/officeDocument/2006/relationships/tags" Target="../tags/tag159.xml"/><Relationship Id="rId32" Type="http://schemas.openxmlformats.org/officeDocument/2006/relationships/tags" Target="../tags/tag158.xml"/><Relationship Id="rId31" Type="http://schemas.openxmlformats.org/officeDocument/2006/relationships/tags" Target="../tags/tag157.xml"/><Relationship Id="rId30" Type="http://schemas.openxmlformats.org/officeDocument/2006/relationships/tags" Target="../tags/tag156.xml"/><Relationship Id="rId3" Type="http://schemas.openxmlformats.org/officeDocument/2006/relationships/tags" Target="../tags/tag129.xml"/><Relationship Id="rId29" Type="http://schemas.openxmlformats.org/officeDocument/2006/relationships/tags" Target="../tags/tag155.xml"/><Relationship Id="rId28" Type="http://schemas.openxmlformats.org/officeDocument/2006/relationships/tags" Target="../tags/tag154.xml"/><Relationship Id="rId27" Type="http://schemas.openxmlformats.org/officeDocument/2006/relationships/tags" Target="../tags/tag153.xml"/><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tags" Target="../tags/tag128.xml"/><Relationship Id="rId19" Type="http://schemas.openxmlformats.org/officeDocument/2006/relationships/tags" Target="../tags/tag145.xml"/><Relationship Id="rId18" Type="http://schemas.openxmlformats.org/officeDocument/2006/relationships/tags" Target="../tags/tag144.xml"/><Relationship Id="rId17" Type="http://schemas.openxmlformats.org/officeDocument/2006/relationships/tags" Target="../tags/tag143.xml"/><Relationship Id="rId16" Type="http://schemas.openxmlformats.org/officeDocument/2006/relationships/tags" Target="../tags/tag142.xml"/><Relationship Id="rId15" Type="http://schemas.openxmlformats.org/officeDocument/2006/relationships/tags" Target="../tags/tag141.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tags" Target="../tags/tag12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hemeOverride" Target="../theme/themeOverride1.xml"/><Relationship Id="rId2" Type="http://schemas.openxmlformats.org/officeDocument/2006/relationships/tags" Target="../tags/tag181.xml"/><Relationship Id="rId1" Type="http://schemas.openxmlformats.org/officeDocument/2006/relationships/tags" Target="../tags/tag18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normAutofit fontScale="90000"/>
          </a:bodyPr>
          <a:lstStyle/>
          <a:p>
            <a:r>
              <a:rPr lang="zh-CN" altLang="en-US"/>
              <a:t>中国共产党支部工作条例</a:t>
            </a:r>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基本任务</a:t>
            </a:r>
            <a:endParaRPr lang="zh-CN" altLang="en-US"/>
          </a:p>
        </p:txBody>
      </p:sp>
      <p:sp>
        <p:nvSpPr>
          <p:cNvPr id="3" name="内容占位符 2"/>
          <p:cNvSpPr>
            <a:spLocks noGrp="1"/>
          </p:cNvSpPr>
          <p:nvPr>
            <p:ph idx="1"/>
          </p:nvPr>
        </p:nvSpPr>
        <p:spPr/>
        <p:txBody>
          <a:bodyPr/>
          <a:p>
            <a:r>
              <a:rPr sz="1800">
                <a:sym typeface="+mn-ea"/>
              </a:rPr>
              <a:t>（七）事业单位中的党支部，保证监督改革发展正确方向，参与重要决策，服务人才成长，促进事业发展。事业单位中发挥领导作用的党支部，对重大问题进行讨论和作出决定。</a:t>
            </a:r>
            <a:endParaRPr lang="zh-CN" altLang="en-US" sz="1800"/>
          </a:p>
          <a:p>
            <a:r>
              <a:rPr sz="1800">
                <a:sym typeface="+mn-ea"/>
              </a:rPr>
              <a:t>（八）各级党和国家机关中的党支部，围绕服务中心、建设队伍开展工作，发挥对党员的教育、管理、监督作用，协助本部门行政负责人完成任务、改进工作。</a:t>
            </a:r>
            <a:endParaRPr lang="zh-CN" altLang="en-US" sz="1800"/>
          </a:p>
          <a:p>
            <a:r>
              <a:rPr sz="1800">
                <a:sym typeface="+mn-ea"/>
              </a:rPr>
              <a:t>（九）流动党员党支部，组织流动党员开展政治学习，过好组织生活，进行民主评议，引导党员履行党员义务，行使党员权利，充分发挥作用。对组织关系不在本党支部的流动党员民主评议等情况，应当通报其组织关系所在党支部。</a:t>
            </a:r>
            <a:endParaRPr lang="zh-CN" altLang="en-US" sz="1800"/>
          </a:p>
          <a:p>
            <a:r>
              <a:rPr sz="1800">
                <a:sym typeface="+mn-ea"/>
              </a:rPr>
              <a:t>（十）离退休干部职工党支部，宣传执行党的路线方针政策，根据党员实际情况，组织参加学习，开展党的组织生活，听取意见建议，引导他们结合自身实际发挥作用。</a:t>
            </a:r>
            <a:endParaRPr lang="zh-CN" altLang="en-US"/>
          </a:p>
          <a:p>
            <a:endParaRPr lang="zh-CN"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 </a:t>
            </a:r>
            <a:r>
              <a:t>工作机制</a:t>
            </a:r>
          </a:p>
        </p:txBody>
      </p:sp>
      <p:sp>
        <p:nvSpPr>
          <p:cNvPr id="3" name="内容占位符 2"/>
          <p:cNvSpPr>
            <a:spLocks noGrp="1"/>
          </p:cNvSpPr>
          <p:nvPr>
            <p:ph idx="1"/>
          </p:nvPr>
        </p:nvSpPr>
        <p:spPr/>
        <p:txBody>
          <a:bodyPr/>
          <a:p>
            <a:r>
              <a:rPr lang="zh-CN" altLang="en-US" sz="1800">
                <a:solidFill>
                  <a:srgbClr val="FF0000"/>
                </a:solidFill>
              </a:rPr>
              <a:t>第十一条　党支部党员大会是党支部的议事决策机构，由全体党员参加，一般每季度召开1次。</a:t>
            </a:r>
            <a:endParaRPr lang="zh-CN" altLang="en-US" sz="1800">
              <a:solidFill>
                <a:srgbClr val="FF0000"/>
              </a:solidFill>
            </a:endParaRPr>
          </a:p>
          <a:p>
            <a:r>
              <a:rPr lang="zh-CN" altLang="en-US" sz="1800"/>
              <a:t>党支部党员大会的职权是：听取和审查党支部委员会的工作报告；按照规定开展党支部选举工作，推荐出席上级党代表大会的代表候选人，选举出席上级党代表大会的代表；讨论和表决接收预备党员和预备党员转正、延长预备期或者取消预备党员资格；讨论决定对党员的表彰表扬、组织处置和纪律处分；决定其他重要事项。</a:t>
            </a:r>
            <a:endParaRPr lang="zh-CN" altLang="en-US" sz="1800"/>
          </a:p>
          <a:p>
            <a:r>
              <a:rPr lang="zh-CN" altLang="en-US" sz="1800"/>
              <a:t>村、社区重要事项以及与群众利益密切相关的事项，必须经过党支部党员大会讨论。</a:t>
            </a:r>
            <a:endParaRPr lang="zh-CN" altLang="en-US" sz="1800"/>
          </a:p>
          <a:p>
            <a:r>
              <a:rPr lang="zh-CN" altLang="en-US" sz="1800"/>
              <a:t>党支部党员大会议题提交表决前，应当经过充分讨论。表决必须有半数以上有表决权的党员到会方可进行，赞成人数超过应到会有表决权的党员的半数为通过。</a:t>
            </a:r>
            <a:endParaRPr lang="zh-CN" altLang="en-US" sz="1800"/>
          </a:p>
          <a:p>
            <a:r>
              <a:rPr lang="zh-CN" altLang="en-US" sz="1800"/>
              <a:t>第十二条　党支部委员会是党支部日常工作的领导机构。</a:t>
            </a:r>
            <a:endParaRPr lang="zh-CN" altLang="en-US" sz="1800"/>
          </a:p>
          <a:p>
            <a:r>
              <a:rPr lang="zh-CN" altLang="en-US" sz="1800">
                <a:solidFill>
                  <a:srgbClr val="FF0000"/>
                </a:solidFill>
              </a:rPr>
              <a:t>党支部委员会会议一般每月召开1次，</a:t>
            </a:r>
            <a:r>
              <a:rPr lang="zh-CN" altLang="en-US" sz="1800"/>
              <a:t>根据需要可以随时召开，对党支部重要工作进行讨论、作出决定等。党支部委员会会议须有半数以上委员到会方可进行。重要事项提交党员大会决定前，一般应当经党支部委员会会议讨论。</a:t>
            </a:r>
            <a:endParaRPr lang="zh-CN" altLang="en-US" sz="18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工作机制</a:t>
            </a:r>
            <a:endParaRPr lang="zh-CN" altLang="en-US"/>
          </a:p>
        </p:txBody>
      </p:sp>
      <p:sp>
        <p:nvSpPr>
          <p:cNvPr id="3" name="内容占位符 2"/>
          <p:cNvSpPr>
            <a:spLocks noGrp="1"/>
          </p:cNvSpPr>
          <p:nvPr>
            <p:ph idx="1"/>
          </p:nvPr>
        </p:nvSpPr>
        <p:spPr/>
        <p:txBody>
          <a:bodyPr/>
          <a:p>
            <a:r>
              <a:rPr lang="zh-CN" altLang="en-US" sz="1800"/>
              <a:t>第十三条　党员人数较多或者党员工作地、居住地比较分散的党支部，按照便于组织开展活动原则，应当划分若干党小组，并设立党小组组长。党小组组长由党支部指定，也可以由所在党小组党员推荐产生。</a:t>
            </a:r>
            <a:endParaRPr lang="zh-CN" altLang="en-US" sz="1800"/>
          </a:p>
          <a:p>
            <a:r>
              <a:rPr lang="zh-CN" altLang="en-US" sz="1800"/>
              <a:t>党小组主要落实党支部工作要求，完成党支部安排的任务。</a:t>
            </a:r>
            <a:endParaRPr lang="zh-CN" altLang="en-US" sz="1800"/>
          </a:p>
          <a:p>
            <a:r>
              <a:rPr lang="zh-CN" altLang="en-US" sz="1800">
                <a:solidFill>
                  <a:srgbClr val="FF0000"/>
                </a:solidFill>
              </a:rPr>
              <a:t>党小组会一般每月召开1次</a:t>
            </a:r>
            <a:r>
              <a:rPr lang="zh-CN" altLang="en-US" sz="1800"/>
              <a:t>，组织党员参加政治学习、谈心谈话、开展批评和自我批评等。</a:t>
            </a:r>
            <a:endParaRPr lang="zh-CN" altLang="en-US" sz="1800"/>
          </a:p>
          <a:p>
            <a:r>
              <a:rPr lang="zh-CN" altLang="en-US" sz="1800">
                <a:solidFill>
                  <a:srgbClr val="FF0000"/>
                </a:solidFill>
              </a:rPr>
              <a:t>第十四条　党支部党员大会、党支部委员会会议由党支部书记召集并主持。书记不能参加会议的，可以委托副书记或者委员召集并主持。党小组会由党小组组长召集并主持。</a:t>
            </a:r>
            <a:endParaRPr lang="zh-CN" altLang="en-US" sz="1800">
              <a:solidFill>
                <a:srgbClr val="FF0000"/>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组织生活</a:t>
            </a:r>
            <a:endParaRPr lang="zh-CN" altLang="en-US"/>
          </a:p>
        </p:txBody>
      </p:sp>
      <p:sp>
        <p:nvSpPr>
          <p:cNvPr id="3" name="内容占位符 2"/>
          <p:cNvSpPr>
            <a:spLocks noGrp="1"/>
          </p:cNvSpPr>
          <p:nvPr>
            <p:ph idx="1"/>
          </p:nvPr>
        </p:nvSpPr>
        <p:spPr>
          <a:xfrm>
            <a:off x="669882" y="851942"/>
            <a:ext cx="10852237" cy="5153558"/>
          </a:xfrm>
        </p:spPr>
        <p:txBody>
          <a:bodyPr>
            <a:noAutofit/>
          </a:bodyPr>
          <a:p>
            <a:r>
              <a:rPr lang="zh-CN" altLang="en-US" sz="1800"/>
              <a:t>第十五条　党支部应当严格执行党的组织生活制度，经常、认真、严肃地开展批评和自我批评，增强党内政治生活的政治性、时代性、原则性、战斗性。</a:t>
            </a:r>
            <a:endParaRPr lang="zh-CN" altLang="en-US" sz="1800"/>
          </a:p>
          <a:p>
            <a:r>
              <a:rPr lang="zh-CN" altLang="en-US" sz="1800"/>
              <a:t>党员领导干部应当带头参加所在党支部或者党小组组织生活。</a:t>
            </a:r>
            <a:endParaRPr lang="zh-CN" altLang="en-US" sz="1800"/>
          </a:p>
          <a:p>
            <a:r>
              <a:rPr lang="zh-CN" altLang="en-US" sz="1800"/>
              <a:t>第十六条　党支部应当组织党员按期参加党员大会、党小组会和上党课，定期召开党支部委员会会议。</a:t>
            </a:r>
            <a:endParaRPr lang="zh-CN" altLang="en-US" sz="1800"/>
          </a:p>
          <a:p>
            <a:r>
              <a:rPr lang="zh-CN" altLang="en-US" sz="1800">
                <a:solidFill>
                  <a:srgbClr val="FF0000"/>
                </a:solidFill>
              </a:rPr>
              <a:t>“三会一课”应当突出政治学习和教育，突出党性锻炼，以“两学一做”为主要内容，结合党员思想和工作实际，确定主题和具体方式，做到形式多样、氛围庄重。</a:t>
            </a:r>
            <a:endParaRPr lang="zh-CN" altLang="en-US" sz="1800">
              <a:solidFill>
                <a:srgbClr val="FF0000"/>
              </a:solidFill>
            </a:endParaRPr>
          </a:p>
          <a:p>
            <a:r>
              <a:rPr lang="zh-CN" altLang="en-US" sz="1800"/>
              <a:t>党课应当针对党员思想和工作实际，回应普遍关心的问题，注重身边人讲身边事，增强吸引力感染力。</a:t>
            </a:r>
            <a:r>
              <a:rPr lang="zh-CN" altLang="en-US" sz="1800">
                <a:solidFill>
                  <a:srgbClr val="FF0000"/>
                </a:solidFill>
              </a:rPr>
              <a:t>党员领导干部应当定期为基层党员讲党课，党委（党组）书记每年至少讲1次党课。</a:t>
            </a:r>
            <a:endParaRPr lang="zh-CN" altLang="en-US" sz="1800">
              <a:solidFill>
                <a:srgbClr val="FF0000"/>
              </a:solidFill>
            </a:endParaRPr>
          </a:p>
          <a:p>
            <a:r>
              <a:rPr lang="zh-CN" altLang="en-US" sz="1800">
                <a:solidFill>
                  <a:srgbClr val="FF0000"/>
                </a:solidFill>
              </a:rPr>
              <a:t>党支部每月相对固定1天开展主题党日，组织党员集中学习、过组织生活、进行民主议事和志愿服务等。主题党日开展前，党支部应当认真研究确定主题和内容；开展后，应当抓好议定事项的组织落实。</a:t>
            </a:r>
            <a:endParaRPr lang="zh-CN" altLang="en-US" sz="1800">
              <a:solidFill>
                <a:srgbClr val="FF0000"/>
              </a:solidFill>
            </a:endParaRPr>
          </a:p>
          <a:p>
            <a:r>
              <a:rPr lang="zh-CN" altLang="en-US" sz="1800"/>
              <a:t>对经党组织同意可以不转接组织关系的党员，所在单位党组织可以将其纳入一个党支部或者党小组，参加组织生活。</a:t>
            </a:r>
            <a:endParaRPr lang="zh-CN" altLang="en-US" sz="180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91444"/>
            <a:ext cx="10852237" cy="564028"/>
          </a:xfrm>
        </p:spPr>
        <p:txBody>
          <a:bodyPr>
            <a:normAutofit fontScale="90000"/>
          </a:bodyPr>
          <a:p>
            <a:r>
              <a:rPr lang="zh-CN" altLang="en-US"/>
              <a:t>组织生活</a:t>
            </a:r>
            <a:endParaRPr lang="zh-CN" altLang="en-US"/>
          </a:p>
        </p:txBody>
      </p:sp>
      <p:sp>
        <p:nvSpPr>
          <p:cNvPr id="3" name="内容占位符 2"/>
          <p:cNvSpPr>
            <a:spLocks noGrp="1"/>
          </p:cNvSpPr>
          <p:nvPr>
            <p:ph idx="1"/>
          </p:nvPr>
        </p:nvSpPr>
        <p:spPr>
          <a:xfrm>
            <a:off x="198755" y="414655"/>
            <a:ext cx="11323320" cy="5153660"/>
          </a:xfrm>
        </p:spPr>
        <p:txBody>
          <a:bodyPr>
            <a:noAutofit/>
          </a:bodyPr>
          <a:p>
            <a:r>
              <a:rPr lang="zh-CN" altLang="en-US" sz="1800">
                <a:solidFill>
                  <a:srgbClr val="FF0000"/>
                </a:solidFill>
              </a:rPr>
              <a:t>第十七条　党支部每年至少召开1次组织生活会，</a:t>
            </a:r>
            <a:r>
              <a:rPr lang="zh-CN" altLang="en-US" sz="1800"/>
              <a:t>一般安排在第四季度，也可以根据工作需要随时召开。组织生活会一般以党支部党员大会、党支部委员会会议或者党小组会形式召开。</a:t>
            </a:r>
            <a:endParaRPr lang="zh-CN" altLang="en-US" sz="1800"/>
          </a:p>
          <a:p>
            <a:r>
              <a:rPr lang="zh-CN" altLang="en-US" sz="1800"/>
              <a:t>组织生活会应当确定主题，会前认真学习，谈心谈话，听取意见；会上查摆问题，开展批评和自我批评，明确整改方向；会后制定整改措施，逐一整改落实。</a:t>
            </a:r>
            <a:endParaRPr lang="zh-CN" altLang="en-US" sz="1800"/>
          </a:p>
          <a:p>
            <a:r>
              <a:rPr lang="zh-CN" altLang="en-US" sz="1800">
                <a:solidFill>
                  <a:srgbClr val="FF0000"/>
                </a:solidFill>
              </a:rPr>
              <a:t>第十八条　党支部一般每年开展1次民主评议党员，</a:t>
            </a:r>
            <a:r>
              <a:rPr lang="zh-CN" altLang="en-US" sz="1800"/>
              <a:t>组织党员对照合格党员标准、对照入党誓词，联系个人实际进行党性分析。</a:t>
            </a:r>
            <a:endParaRPr lang="zh-CN" altLang="en-US" sz="1800"/>
          </a:p>
          <a:p>
            <a:r>
              <a:rPr lang="zh-CN" altLang="en-US" sz="1800"/>
              <a:t>党支部召开党员大会，按照个人自评、党员互评、民主测评的程序，组织党员进行评议。党员人数较多的党支部，个人自评和党员互评可以在党小组范围内进行。党支部委员会会议或者党员大会根据评议情况和党员日常表现情况，提出评定意见。</a:t>
            </a:r>
            <a:endParaRPr lang="zh-CN" altLang="en-US" sz="1800"/>
          </a:p>
          <a:p>
            <a:r>
              <a:rPr lang="zh-CN" altLang="en-US" sz="1800"/>
              <a:t>民主评议党员可以结合组织生活会一并进行。</a:t>
            </a:r>
            <a:endParaRPr lang="zh-CN" altLang="en-US" sz="1800"/>
          </a:p>
          <a:p>
            <a:r>
              <a:rPr lang="zh-CN" altLang="en-US" sz="1800"/>
              <a:t>第十九条　党支部应当经常开展谈心谈话。</a:t>
            </a:r>
            <a:r>
              <a:rPr lang="zh-CN" altLang="en-US" sz="1800">
                <a:solidFill>
                  <a:srgbClr val="FF0000"/>
                </a:solidFill>
              </a:rPr>
              <a:t>党支部委员之间、党支部委员和党员之间、党员和党员之间，每年谈心谈话一般不少于1次。</a:t>
            </a:r>
            <a:r>
              <a:rPr lang="zh-CN" altLang="en-US" sz="1800"/>
              <a:t>谈心谈话应当坦诚相见、交流思想、交换意见、帮助提高。</a:t>
            </a:r>
            <a:endParaRPr lang="zh-CN" altLang="en-US" sz="1800"/>
          </a:p>
          <a:p>
            <a:r>
              <a:rPr lang="zh-CN" altLang="en-US" sz="1800"/>
              <a:t>党支部应当注重分析党员思想状况和心理状态。对家庭发生重大变故和出现重大困难、身心健康存在突出问题等情况的党员，党支部书记应当帮助做好心理疏导；对受到处分处置以及有不良反映的党员，党支部书记应当有针对性地做好思想政治工作。</a:t>
            </a:r>
            <a:endParaRPr lang="zh-CN" altLang="en-US" sz="180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38104"/>
            <a:ext cx="10852237" cy="564028"/>
          </a:xfrm>
        </p:spPr>
        <p:txBody>
          <a:bodyPr>
            <a:normAutofit fontScale="90000"/>
          </a:bodyPr>
          <a:p>
            <a:r>
              <a:rPr lang="zh-CN" altLang="en-US"/>
              <a:t>党支部委员建设</a:t>
            </a:r>
            <a:endParaRPr lang="zh-CN" altLang="en-US"/>
          </a:p>
        </p:txBody>
      </p:sp>
      <p:sp>
        <p:nvSpPr>
          <p:cNvPr id="3" name="内容占位符 2"/>
          <p:cNvSpPr>
            <a:spLocks noGrp="1"/>
          </p:cNvSpPr>
          <p:nvPr>
            <p:ph idx="1"/>
          </p:nvPr>
        </p:nvSpPr>
        <p:spPr>
          <a:xfrm>
            <a:off x="669882" y="601752"/>
            <a:ext cx="10852237" cy="5153558"/>
          </a:xfrm>
        </p:spPr>
        <p:txBody>
          <a:bodyPr>
            <a:noAutofit/>
          </a:bodyPr>
          <a:p>
            <a:r>
              <a:rPr lang="zh-CN" altLang="en-US" sz="1800"/>
              <a:t>第二十六条　注重从优秀村、社区党支部书记中选拔乡镇和街道领导干部，考录公务员和招聘事业单位人员。</a:t>
            </a:r>
            <a:endParaRPr lang="zh-CN" altLang="en-US" sz="1800"/>
          </a:p>
          <a:p>
            <a:r>
              <a:rPr lang="zh-CN" altLang="en-US" sz="1800"/>
              <a:t>第二十条　</a:t>
            </a:r>
            <a:r>
              <a:rPr lang="zh-CN" altLang="en-US" sz="1800">
                <a:solidFill>
                  <a:srgbClr val="FF0000"/>
                </a:solidFill>
              </a:rPr>
              <a:t>有正式党员7人以上的党支部，应当设立党支部委员会。党支部委员会由3至5人组成，一般不超过7人。</a:t>
            </a:r>
            <a:endParaRPr lang="zh-CN" altLang="en-US" sz="1800">
              <a:solidFill>
                <a:srgbClr val="FF0000"/>
              </a:solidFill>
            </a:endParaRPr>
          </a:p>
          <a:p>
            <a:r>
              <a:rPr lang="zh-CN" altLang="en-US" sz="1800">
                <a:solidFill>
                  <a:srgbClr val="FF0000"/>
                </a:solidFill>
              </a:rPr>
              <a:t>党支部委员会设书记和组织委员、宣传委员、纪检委员等，必要时可以设1名副书记。</a:t>
            </a:r>
            <a:endParaRPr lang="zh-CN" altLang="en-US" sz="1800">
              <a:solidFill>
                <a:srgbClr val="FF0000"/>
              </a:solidFill>
            </a:endParaRPr>
          </a:p>
          <a:p>
            <a:r>
              <a:rPr lang="zh-CN" altLang="en-US" sz="1800">
                <a:solidFill>
                  <a:srgbClr val="FF0000"/>
                </a:solidFill>
              </a:rPr>
              <a:t>正式党员不足7人的党支部，设1名书记，必要时可以设1名副书记。</a:t>
            </a:r>
            <a:endParaRPr lang="zh-CN" altLang="en-US" sz="1800">
              <a:solidFill>
                <a:srgbClr val="FF0000"/>
              </a:solidFill>
            </a:endParaRPr>
          </a:p>
          <a:p>
            <a:r>
              <a:rPr lang="zh-CN" altLang="en-US" sz="1800"/>
              <a:t>第二十一条　村、社区党支部委员会每届任期5年，</a:t>
            </a:r>
            <a:r>
              <a:rPr lang="zh-CN" altLang="en-US" sz="1800">
                <a:solidFill>
                  <a:srgbClr val="FF0000"/>
                </a:solidFill>
              </a:rPr>
              <a:t>其他基层单位党支部委员会一般每届任期3年。</a:t>
            </a:r>
            <a:endParaRPr lang="zh-CN" altLang="en-US" sz="1800">
              <a:solidFill>
                <a:srgbClr val="FF0000"/>
              </a:solidFill>
            </a:endParaRPr>
          </a:p>
          <a:p>
            <a:r>
              <a:rPr lang="zh-CN" altLang="en-US" sz="1800">
                <a:solidFill>
                  <a:srgbClr val="FF0000"/>
                </a:solidFill>
              </a:rPr>
              <a:t>党支部委员会由党支部党员大会选举产生，党支部书记、副书记一般由党支部委员会会议选举产生，不设委员会的党支部书记、副书记由党支部党员大会选举产生。</a:t>
            </a:r>
            <a:r>
              <a:rPr lang="zh-CN" altLang="en-US" sz="1800">
                <a:solidFill>
                  <a:schemeClr val="tx1"/>
                </a:solidFill>
              </a:rPr>
              <a:t>选出的党支部委员，报上级党组织备案；</a:t>
            </a:r>
            <a:r>
              <a:rPr lang="zh-CN" altLang="en-US" sz="1800"/>
              <a:t>党支部书记、副书记，报上级党组织批准。</a:t>
            </a:r>
            <a:r>
              <a:rPr lang="zh-CN" altLang="en-US" sz="1800">
                <a:solidFill>
                  <a:srgbClr val="FF0000"/>
                </a:solidFill>
              </a:rPr>
              <a:t>党支部书记、副书记、委员出现空缺，应当及时进行补选。确有必要时，上级党组织可以指派党支部书记或者副书记。</a:t>
            </a:r>
            <a:endParaRPr lang="zh-CN" altLang="en-US" sz="1800">
              <a:solidFill>
                <a:srgbClr val="FF0000"/>
              </a:solidFill>
            </a:endParaRPr>
          </a:p>
          <a:p>
            <a:r>
              <a:rPr lang="zh-CN" altLang="en-US" sz="1800"/>
              <a:t>建立健全党支部按期换届提醒督促机制。根据党组织隶属关系和干部管理权限，</a:t>
            </a:r>
            <a:r>
              <a:rPr lang="zh-CN" altLang="en-US" sz="1800">
                <a:solidFill>
                  <a:srgbClr val="FF0000"/>
                </a:solidFill>
              </a:rPr>
              <a:t>上级党组织对任期届满的党支部，一般提前6个月以发函或者电话通知等形式，提醒做好换届准备。对需要延期或者提前换届的，应当认真审核、从严把关，延长或者提前期限一般不超过1年。</a:t>
            </a:r>
            <a:endParaRPr lang="zh-CN" altLang="en-US" sz="1800">
              <a:solidFill>
                <a:srgbClr val="FF0000"/>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党支部委员建设</a:t>
            </a:r>
            <a:endParaRPr lang="zh-CN" altLang="en-US"/>
          </a:p>
        </p:txBody>
      </p:sp>
      <p:sp>
        <p:nvSpPr>
          <p:cNvPr id="3" name="内容占位符 2"/>
          <p:cNvSpPr>
            <a:spLocks noGrp="1"/>
          </p:cNvSpPr>
          <p:nvPr>
            <p:ph idx="1"/>
          </p:nvPr>
        </p:nvSpPr>
        <p:spPr/>
        <p:txBody>
          <a:bodyPr>
            <a:noAutofit/>
          </a:bodyPr>
          <a:p>
            <a:r>
              <a:rPr lang="zh-CN" altLang="en-US" sz="1800"/>
              <a:t>第二十二条　党支部书记主持党支部全面工作，督促党支部其他委员履行职责、发挥作用，抓好党支部委员会自身建设，向党支部委员会、党员大会和上级党组织报告工作。</a:t>
            </a:r>
            <a:endParaRPr lang="zh-CN" altLang="en-US" sz="1800"/>
          </a:p>
          <a:p>
            <a:r>
              <a:rPr lang="zh-CN" altLang="en-US" sz="1800"/>
              <a:t>党支部副书记协助党支部书记开展工作。党支部其他委员按照职责分工开展工作。</a:t>
            </a:r>
            <a:endParaRPr lang="zh-CN" altLang="en-US" sz="1800"/>
          </a:p>
          <a:p>
            <a:r>
              <a:rPr lang="zh-CN" altLang="en-US" sz="1800"/>
              <a:t>第二十三条　党支部书记应当具备良好政治素质，热爱党的工作，具有一定的政策理论水平、组织协调能力和群众工作本领，敢于担当、乐于奉献，带头发挥先锋模范作用，在党员、群众中有较高威信，一般应当具有1年以上党龄。</a:t>
            </a:r>
            <a:endParaRPr lang="zh-CN" altLang="en-US" sz="1800"/>
          </a:p>
          <a:p>
            <a:r>
              <a:rPr lang="zh-CN" altLang="en-US" sz="1800"/>
              <a:t>第二十四条　上级党组织应当结合不同领域实际，突出政治标准，按照组织程序，采取多种方式，选拔符合条件的优秀党员担任党支部书记。</a:t>
            </a:r>
            <a:endParaRPr lang="zh-CN" altLang="en-US" sz="1800"/>
          </a:p>
          <a:p>
            <a:r>
              <a:rPr lang="zh-CN" altLang="en-US" sz="1800"/>
              <a:t>村、社区应当注重从带富能力强的村民、复员退伍军人、经商务工人员、乡村教师、乡村医生、社会工作者、大学生村官、退休干部职工等群体中选拔党支部书记。对没有合适人选的，上级党组织可以跨地域或者从机关和企事业单位选派党支部书记。根据工作需要，上级党组织可以选派优秀干部到村、社区担任党支部第一书记，指导、帮助党支部书记开展工作，主要承担建强党支部、推动中心工作、为民办事服务、提升治理水平等职责任务。符合条件的村、社区党支部书记可以通过法定程序担任村民委员会、居民委员会主任。</a:t>
            </a:r>
            <a:endParaRPr lang="zh-CN" altLang="en-US" sz="180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48899"/>
            <a:ext cx="10852237" cy="564028"/>
          </a:xfrm>
        </p:spPr>
        <p:txBody>
          <a:bodyPr>
            <a:normAutofit fontScale="90000"/>
          </a:bodyPr>
          <a:p>
            <a:r>
              <a:rPr lang="zh-CN" altLang="en-US"/>
              <a:t>党支部委员建设</a:t>
            </a:r>
            <a:endParaRPr lang="zh-CN" altLang="en-US"/>
          </a:p>
        </p:txBody>
      </p:sp>
      <p:sp>
        <p:nvSpPr>
          <p:cNvPr id="3" name="内容占位符 2"/>
          <p:cNvSpPr>
            <a:spLocks noGrp="1"/>
          </p:cNvSpPr>
          <p:nvPr>
            <p:ph idx="1"/>
          </p:nvPr>
        </p:nvSpPr>
        <p:spPr>
          <a:xfrm>
            <a:off x="669882" y="457607"/>
            <a:ext cx="10852237" cy="5153558"/>
          </a:xfrm>
        </p:spPr>
        <p:txBody>
          <a:bodyPr>
            <a:noAutofit/>
          </a:bodyPr>
          <a:p>
            <a:r>
              <a:rPr lang="zh-CN" altLang="en-US" sz="1800">
                <a:solidFill>
                  <a:srgbClr val="FF0000"/>
                </a:solidFill>
              </a:rPr>
              <a:t>机关、国有企业、事业单位，党支部书记一般由本部门本单位主要负责人担任，也可以由本部门本单位其他负责人担任。根据工作需要，上级党组织可以选派党员干部担任专职党支部书记。</a:t>
            </a:r>
            <a:endParaRPr lang="zh-CN" altLang="en-US" sz="1800"/>
          </a:p>
          <a:p>
            <a:r>
              <a:rPr lang="zh-CN" altLang="en-US" sz="1800"/>
              <a:t>非公有制经济组织、社会组织，一般从管理层中选任党支部书记，应当注重从业务骨干中选拔党支部书记。没有合适人选的，可以由上级党组织选派党支部书记。</a:t>
            </a:r>
            <a:endParaRPr lang="zh-CN" altLang="en-US" sz="1800"/>
          </a:p>
          <a:p>
            <a:r>
              <a:rPr lang="zh-CN" altLang="en-US" sz="1800"/>
              <a:t>加强党支部书记后备队伍建设，注意发现优秀党员作为党支部书记后备人才培养，建立村、社区等领域党支部书记后备人才库。</a:t>
            </a:r>
            <a:endParaRPr lang="zh-CN" altLang="en-US" sz="1800"/>
          </a:p>
          <a:p>
            <a:r>
              <a:rPr lang="zh-CN" altLang="en-US" sz="1800"/>
              <a:t>第二十五条　</a:t>
            </a:r>
            <a:r>
              <a:rPr lang="zh-CN" altLang="en-US" sz="1800">
                <a:solidFill>
                  <a:srgbClr val="FF0000"/>
                </a:solidFill>
              </a:rPr>
              <a:t>上级党组织应当经常对党支部书记、副书记和其他委员进行培训。</a:t>
            </a:r>
            <a:endParaRPr lang="zh-CN" altLang="en-US" sz="1800">
              <a:solidFill>
                <a:srgbClr val="FF0000"/>
              </a:solidFill>
            </a:endParaRPr>
          </a:p>
          <a:p>
            <a:r>
              <a:rPr lang="zh-CN" altLang="en-US" sz="1800"/>
              <a:t>党支部书记培训纳入党员、干部教育培训规划，对新任党支部书记应当进行任职培训。中央组织部组织开展党支部书记示范培训，地方、行业、系统一般根据党组织隶属关系，分层分类开展党支部书记全员轮训。</a:t>
            </a:r>
            <a:r>
              <a:rPr lang="zh-CN" altLang="en-US" sz="1800">
                <a:solidFill>
                  <a:srgbClr val="FF0000"/>
                </a:solidFill>
              </a:rPr>
              <a:t>党支部书记每年应当至少参加1次县级以上党组织举办的集中轮训。注意统筹安排，防止频繁参训，确保党支部书记做好日常工作。</a:t>
            </a:r>
            <a:endParaRPr lang="zh-CN" altLang="en-US" sz="1800">
              <a:solidFill>
                <a:srgbClr val="FF0000"/>
              </a:solidFill>
            </a:endParaRPr>
          </a:p>
          <a:p>
            <a:r>
              <a:rPr lang="zh-CN" altLang="en-US" sz="1800">
                <a:solidFill>
                  <a:srgbClr val="FF0000"/>
                </a:solidFill>
              </a:rPr>
              <a:t>对党支部书记、副书记和其他委员的培训应当突出党的基本理论、基本政策、基本知识及党务工作基本要求，党的优良传统和作风，党规党纪等内容。</a:t>
            </a:r>
            <a:r>
              <a:rPr lang="zh-CN" altLang="en-US" sz="1800"/>
              <a:t>注重发挥优秀党支部书记传帮带作用。</a:t>
            </a:r>
            <a:endParaRPr lang="zh-CN" altLang="en-US" sz="1800"/>
          </a:p>
          <a:p>
            <a:r>
              <a:rPr lang="zh-CN" altLang="en-US" sz="1800"/>
              <a:t>培养树立党支部书记先进典型，对优秀党支部书记给予表彰表扬。</a:t>
            </a:r>
            <a:endParaRPr lang="zh-CN" altLang="en-US" sz="18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党支部委员建设</a:t>
            </a:r>
            <a:endParaRPr lang="zh-CN" altLang="en-US"/>
          </a:p>
        </p:txBody>
      </p:sp>
      <p:sp>
        <p:nvSpPr>
          <p:cNvPr id="3" name="内容占位符 2"/>
          <p:cNvSpPr>
            <a:spLocks noGrp="1"/>
          </p:cNvSpPr>
          <p:nvPr>
            <p:ph idx="1"/>
          </p:nvPr>
        </p:nvSpPr>
        <p:spPr/>
        <p:txBody>
          <a:bodyPr/>
          <a:p>
            <a:r>
              <a:rPr lang="zh-CN" altLang="en-US" sz="1800"/>
              <a:t>第二十七条　党支部委员会成员应当自觉接受上级党组织和党员、群众监督，加强互相监督。</a:t>
            </a:r>
            <a:endParaRPr lang="zh-CN" altLang="en-US" sz="1800"/>
          </a:p>
          <a:p>
            <a:r>
              <a:rPr lang="zh-CN" altLang="en-US" sz="1800"/>
              <a:t>党支部书记每年应当向上级党组织和党支部党员大会述职，接受评议考核，考核结果作为评先评优、选拔使用的重要依据。</a:t>
            </a:r>
            <a:endParaRPr lang="zh-CN" altLang="en-US" sz="1800"/>
          </a:p>
          <a:p>
            <a:r>
              <a:rPr lang="zh-CN" altLang="en-US" sz="1800"/>
              <a:t>第二十八条　建立持续整顿软弱涣散党支部工作机制。对不适宜担任党支部书记、副书记和委员职务的，上级党组织应当及时作出调整。对存在换届选举拉票贿选、宗族宗教和黑恶势力干扰渗透等问题的，上级党组织应当及时严肃处理。</a:t>
            </a:r>
            <a:endParaRPr lang="zh-CN" altLang="en-US" sz="180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领导和保障</a:t>
            </a:r>
            <a:endParaRPr lang="zh-CN" altLang="en-US"/>
          </a:p>
        </p:txBody>
      </p:sp>
      <p:sp>
        <p:nvSpPr>
          <p:cNvPr id="3" name="内容占位符 2"/>
          <p:cNvSpPr>
            <a:spLocks noGrp="1"/>
          </p:cNvSpPr>
          <p:nvPr>
            <p:ph idx="1"/>
          </p:nvPr>
        </p:nvSpPr>
        <p:spPr/>
        <p:txBody>
          <a:bodyPr/>
          <a:p>
            <a:r>
              <a:rPr lang="zh-CN" altLang="en-US" sz="1800"/>
              <a:t>第二十九条　各级党委（党组）应当把党支部建设作为最重要的基本建设，定期研究讨论、加强领导指导，切实履行主体责任。</a:t>
            </a:r>
            <a:r>
              <a:rPr lang="zh-CN" altLang="en-US" sz="1800">
                <a:solidFill>
                  <a:srgbClr val="FF0000"/>
                </a:solidFill>
              </a:rPr>
              <a:t>县级党委每年至少专题研究1次党支部建设工作。</a:t>
            </a:r>
            <a:endParaRPr lang="zh-CN" altLang="en-US" sz="1800">
              <a:solidFill>
                <a:srgbClr val="FF0000"/>
              </a:solidFill>
            </a:endParaRPr>
          </a:p>
          <a:p>
            <a:r>
              <a:rPr lang="zh-CN" altLang="en-US" sz="1800"/>
              <a:t>各级党委（党组）书记应当带头建立党支部工作联系点，带头深入基层调查研究，发现和解决问题，总结推广经验。</a:t>
            </a:r>
            <a:endParaRPr lang="zh-CN" altLang="en-US" sz="1800"/>
          </a:p>
          <a:p>
            <a:r>
              <a:rPr lang="zh-CN" altLang="en-US" sz="1800"/>
              <a:t>第三十条　党委组织部门应当经常对党支部建设情况进行分析研判，</a:t>
            </a:r>
            <a:r>
              <a:rPr lang="zh-CN" altLang="en-US" sz="1800">
                <a:solidFill>
                  <a:srgbClr val="FF0000"/>
                </a:solidFill>
              </a:rPr>
              <a:t>加强分类指导和督促检查，扩大先进党支部增量，提升中间党支部水平，整顿后进党支部。</a:t>
            </a:r>
            <a:r>
              <a:rPr lang="zh-CN" altLang="en-US" sz="1800"/>
              <a:t>加强党支部标准化、规范化建设。基层党委一般应当配备</a:t>
            </a:r>
            <a:r>
              <a:rPr lang="zh-CN" altLang="en-US" sz="1800">
                <a:solidFill>
                  <a:srgbClr val="FF0000"/>
                </a:solidFill>
              </a:rPr>
              <a:t>专兼职组织员</a:t>
            </a:r>
            <a:r>
              <a:rPr lang="zh-CN" altLang="en-US" sz="1800"/>
              <a:t>，加强对党支部建设的具体指导。</a:t>
            </a:r>
            <a:endParaRPr lang="zh-CN" altLang="en-US" sz="1800"/>
          </a:p>
          <a:p>
            <a:r>
              <a:rPr lang="zh-CN" altLang="en-US" sz="1800"/>
              <a:t>各级党委组织部门应当注意通过党支部了解掌握党员干部日常表现，干部考察应当听取考察对象所在党支部的意见。</a:t>
            </a:r>
            <a:endParaRPr lang="zh-CN" altLang="en-US" sz="1800"/>
          </a:p>
          <a:p>
            <a:r>
              <a:rPr lang="zh-CN" altLang="en-US" sz="1800"/>
              <a:t>村、社区党支部书记纳入县级党委组织部备案管理。</a:t>
            </a:r>
            <a:endParaRPr lang="zh-CN" altLang="en-US" sz="1800"/>
          </a:p>
          <a:p>
            <a:r>
              <a:rPr lang="zh-CN" altLang="en-US" sz="1800"/>
              <a:t>第三十一条　村、社区党支部工作纳入县级党委巡察监督工作内容。</a:t>
            </a:r>
            <a:endParaRPr lang="zh-CN" altLang="en-US" sz="18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文本框 62"/>
          <p:cNvSpPr txBox="1"/>
          <p:nvPr>
            <p:custDataLst>
              <p:tags r:id="rId1"/>
            </p:custDataLst>
          </p:nvPr>
        </p:nvSpPr>
        <p:spPr bwMode="auto">
          <a:xfrm>
            <a:off x="2401570" y="2091690"/>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02</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64" name="直接连接符 63"/>
          <p:cNvCxnSpPr/>
          <p:nvPr>
            <p:custDataLst>
              <p:tags r:id="rId2"/>
            </p:custDataLst>
          </p:nvPr>
        </p:nvCxnSpPr>
        <p:spPr>
          <a:xfrm>
            <a:off x="3108960" y="2259330"/>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custDataLst>
              <p:tags r:id="rId3"/>
            </p:custDataLst>
          </p:nvPr>
        </p:nvSpPr>
        <p:spPr bwMode="auto">
          <a:xfrm>
            <a:off x="3230245" y="2212975"/>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组织设置</a:t>
            </a:r>
            <a:endParaRPr lang="zh-CN" altLang="en-US" sz="2400" dirty="0">
              <a:solidFill>
                <a:schemeClr val="tx1">
                  <a:lumMod val="85000"/>
                  <a:lumOff val="15000"/>
                </a:schemeClr>
              </a:solidFill>
              <a:uFillTx/>
              <a:latin typeface="Arial" panose="020B0604020202020204" pitchFamily="34" charset="0"/>
            </a:endParaRPr>
          </a:p>
        </p:txBody>
      </p:sp>
      <p:sp>
        <p:nvSpPr>
          <p:cNvPr id="126" name="任意多边形 125"/>
          <p:cNvSpPr/>
          <p:nvPr>
            <p:custDataLst>
              <p:tags r:id="rId4"/>
            </p:custDataLst>
          </p:nvPr>
        </p:nvSpPr>
        <p:spPr bwMode="auto">
          <a:xfrm>
            <a:off x="1750060" y="2212975"/>
            <a:ext cx="478155" cy="46736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76" name="文本框 75"/>
          <p:cNvSpPr txBox="1"/>
          <p:nvPr>
            <p:custDataLst>
              <p:tags r:id="rId5"/>
            </p:custDataLst>
          </p:nvPr>
        </p:nvSpPr>
        <p:spPr bwMode="auto">
          <a:xfrm>
            <a:off x="2401570" y="2944495"/>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03</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77" name="直接连接符 76"/>
          <p:cNvCxnSpPr/>
          <p:nvPr>
            <p:custDataLst>
              <p:tags r:id="rId6"/>
            </p:custDataLst>
          </p:nvPr>
        </p:nvCxnSpPr>
        <p:spPr>
          <a:xfrm>
            <a:off x="3108960" y="3112135"/>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0" name="文本框 79"/>
          <p:cNvSpPr txBox="1"/>
          <p:nvPr>
            <p:custDataLst>
              <p:tags r:id="rId7"/>
            </p:custDataLst>
          </p:nvPr>
        </p:nvSpPr>
        <p:spPr bwMode="auto">
          <a:xfrm>
            <a:off x="3230245" y="3060700"/>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基本任务</a:t>
            </a:r>
            <a:endParaRPr lang="zh-CN" altLang="en-US" sz="2400" dirty="0">
              <a:solidFill>
                <a:schemeClr val="tx1">
                  <a:lumMod val="85000"/>
                  <a:lumOff val="15000"/>
                </a:schemeClr>
              </a:solidFill>
              <a:uFillTx/>
              <a:latin typeface="Arial" panose="020B0604020202020204" pitchFamily="34" charset="0"/>
            </a:endParaRPr>
          </a:p>
        </p:txBody>
      </p:sp>
      <p:sp>
        <p:nvSpPr>
          <p:cNvPr id="127" name="任意多边形 126"/>
          <p:cNvSpPr/>
          <p:nvPr>
            <p:custDataLst>
              <p:tags r:id="rId8"/>
            </p:custDataLst>
          </p:nvPr>
        </p:nvSpPr>
        <p:spPr bwMode="auto">
          <a:xfrm>
            <a:off x="1802130" y="3060700"/>
            <a:ext cx="373380" cy="478155"/>
          </a:xfrm>
          <a:custGeom>
            <a:avLst/>
            <a:gdLst>
              <a:gd name="T0" fmla="*/ 202 w 405"/>
              <a:gd name="T1" fmla="*/ 0 h 519"/>
              <a:gd name="T2" fmla="*/ 202 w 405"/>
              <a:gd name="T3" fmla="*/ 117 h 519"/>
              <a:gd name="T4" fmla="*/ 76 w 405"/>
              <a:gd name="T5" fmla="*/ 106 h 519"/>
              <a:gd name="T6" fmla="*/ 76 w 405"/>
              <a:gd name="T7" fmla="*/ 2 h 519"/>
              <a:gd name="T8" fmla="*/ 76 w 405"/>
              <a:gd name="T9" fmla="*/ 106 h 519"/>
              <a:gd name="T10" fmla="*/ 375 w 405"/>
              <a:gd name="T11" fmla="*/ 46 h 519"/>
              <a:gd name="T12" fmla="*/ 284 w 405"/>
              <a:gd name="T13" fmla="*/ 46 h 519"/>
              <a:gd name="T14" fmla="*/ 399 w 405"/>
              <a:gd name="T15" fmla="*/ 126 h 519"/>
              <a:gd name="T16" fmla="*/ 341 w 405"/>
              <a:gd name="T17" fmla="*/ 120 h 519"/>
              <a:gd name="T18" fmla="*/ 348 w 405"/>
              <a:gd name="T19" fmla="*/ 208 h 519"/>
              <a:gd name="T20" fmla="*/ 310 w 405"/>
              <a:gd name="T21" fmla="*/ 208 h 519"/>
              <a:gd name="T22" fmla="*/ 317 w 405"/>
              <a:gd name="T23" fmla="*/ 120 h 519"/>
              <a:gd name="T24" fmla="*/ 273 w 405"/>
              <a:gd name="T25" fmla="*/ 120 h 519"/>
              <a:gd name="T26" fmla="*/ 301 w 405"/>
              <a:gd name="T27" fmla="*/ 155 h 519"/>
              <a:gd name="T28" fmla="*/ 280 w 405"/>
              <a:gd name="T29" fmla="*/ 327 h 519"/>
              <a:gd name="T30" fmla="*/ 307 w 405"/>
              <a:gd name="T31" fmla="*/ 463 h 519"/>
              <a:gd name="T32" fmla="*/ 351 w 405"/>
              <a:gd name="T33" fmla="*/ 463 h 519"/>
              <a:gd name="T34" fmla="*/ 378 w 405"/>
              <a:gd name="T35" fmla="*/ 284 h 519"/>
              <a:gd name="T36" fmla="*/ 403 w 405"/>
              <a:gd name="T37" fmla="*/ 265 h 519"/>
              <a:gd name="T38" fmla="*/ 399 w 405"/>
              <a:gd name="T39" fmla="*/ 126 h 519"/>
              <a:gd name="T40" fmla="*/ 104 w 405"/>
              <a:gd name="T41" fmla="*/ 155 h 519"/>
              <a:gd name="T42" fmla="*/ 131 w 405"/>
              <a:gd name="T43" fmla="*/ 120 h 519"/>
              <a:gd name="T44" fmla="*/ 81 w 405"/>
              <a:gd name="T45" fmla="*/ 130 h 519"/>
              <a:gd name="T46" fmla="*/ 76 w 405"/>
              <a:gd name="T47" fmla="*/ 226 h 519"/>
              <a:gd name="T48" fmla="*/ 71 w 405"/>
              <a:gd name="T49" fmla="*/ 130 h 519"/>
              <a:gd name="T50" fmla="*/ 20 w 405"/>
              <a:gd name="T51" fmla="*/ 120 h 519"/>
              <a:gd name="T52" fmla="*/ 0 w 405"/>
              <a:gd name="T53" fmla="*/ 266 h 519"/>
              <a:gd name="T54" fmla="*/ 27 w 405"/>
              <a:gd name="T55" fmla="*/ 285 h 519"/>
              <a:gd name="T56" fmla="*/ 53 w 405"/>
              <a:gd name="T57" fmla="*/ 463 h 519"/>
              <a:gd name="T58" fmla="*/ 98 w 405"/>
              <a:gd name="T59" fmla="*/ 463 h 519"/>
              <a:gd name="T60" fmla="*/ 125 w 405"/>
              <a:gd name="T61" fmla="*/ 329 h 519"/>
              <a:gd name="T62" fmla="*/ 281 w 405"/>
              <a:gd name="T63" fmla="*/ 139 h 519"/>
              <a:gd name="T64" fmla="*/ 216 w 405"/>
              <a:gd name="T65" fmla="*/ 132 h 519"/>
              <a:gd name="T66" fmla="*/ 223 w 405"/>
              <a:gd name="T67" fmla="*/ 232 h 519"/>
              <a:gd name="T68" fmla="*/ 181 w 405"/>
              <a:gd name="T69" fmla="*/ 232 h 519"/>
              <a:gd name="T70" fmla="*/ 188 w 405"/>
              <a:gd name="T71" fmla="*/ 132 h 519"/>
              <a:gd name="T72" fmla="*/ 117 w 405"/>
              <a:gd name="T73" fmla="*/ 155 h 519"/>
              <a:gd name="T74" fmla="*/ 140 w 405"/>
              <a:gd name="T75" fmla="*/ 319 h 519"/>
              <a:gd name="T76" fmla="*/ 147 w 405"/>
              <a:gd name="T77" fmla="*/ 489 h 519"/>
              <a:gd name="T78" fmla="*/ 202 w 405"/>
              <a:gd name="T79" fmla="*/ 505 h 519"/>
              <a:gd name="T80" fmla="*/ 257 w 405"/>
              <a:gd name="T81" fmla="*/ 489 h 519"/>
              <a:gd name="T82" fmla="*/ 263 w 405"/>
              <a:gd name="T83" fmla="*/ 318 h 519"/>
              <a:gd name="T84" fmla="*/ 287 w 405"/>
              <a:gd name="T85" fmla="*/ 155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519">
                <a:moveTo>
                  <a:pt x="151" y="49"/>
                </a:moveTo>
                <a:cubicBezTo>
                  <a:pt x="151" y="17"/>
                  <a:pt x="174" y="0"/>
                  <a:pt x="202" y="0"/>
                </a:cubicBezTo>
                <a:cubicBezTo>
                  <a:pt x="231" y="0"/>
                  <a:pt x="254" y="17"/>
                  <a:pt x="254" y="49"/>
                </a:cubicBezTo>
                <a:cubicBezTo>
                  <a:pt x="254" y="82"/>
                  <a:pt x="231" y="117"/>
                  <a:pt x="202" y="117"/>
                </a:cubicBezTo>
                <a:cubicBezTo>
                  <a:pt x="174" y="117"/>
                  <a:pt x="151" y="82"/>
                  <a:pt x="151" y="49"/>
                </a:cubicBezTo>
                <a:close/>
                <a:moveTo>
                  <a:pt x="76" y="106"/>
                </a:moveTo>
                <a:cubicBezTo>
                  <a:pt x="101" y="106"/>
                  <a:pt x="121" y="75"/>
                  <a:pt x="121" y="46"/>
                </a:cubicBezTo>
                <a:cubicBezTo>
                  <a:pt x="121" y="18"/>
                  <a:pt x="101" y="2"/>
                  <a:pt x="76" y="2"/>
                </a:cubicBezTo>
                <a:cubicBezTo>
                  <a:pt x="51" y="2"/>
                  <a:pt x="30" y="18"/>
                  <a:pt x="30" y="46"/>
                </a:cubicBezTo>
                <a:cubicBezTo>
                  <a:pt x="30" y="75"/>
                  <a:pt x="51" y="106"/>
                  <a:pt x="76" y="106"/>
                </a:cubicBezTo>
                <a:close/>
                <a:moveTo>
                  <a:pt x="329" y="106"/>
                </a:moveTo>
                <a:cubicBezTo>
                  <a:pt x="354" y="106"/>
                  <a:pt x="375" y="75"/>
                  <a:pt x="375" y="46"/>
                </a:cubicBezTo>
                <a:cubicBezTo>
                  <a:pt x="375" y="18"/>
                  <a:pt x="354" y="2"/>
                  <a:pt x="329" y="2"/>
                </a:cubicBezTo>
                <a:cubicBezTo>
                  <a:pt x="304" y="2"/>
                  <a:pt x="284" y="18"/>
                  <a:pt x="284" y="46"/>
                </a:cubicBezTo>
                <a:cubicBezTo>
                  <a:pt x="284" y="75"/>
                  <a:pt x="304" y="106"/>
                  <a:pt x="329" y="106"/>
                </a:cubicBezTo>
                <a:close/>
                <a:moveTo>
                  <a:pt x="399" y="126"/>
                </a:moveTo>
                <a:cubicBezTo>
                  <a:pt x="395" y="122"/>
                  <a:pt x="390" y="120"/>
                  <a:pt x="385" y="120"/>
                </a:cubicBezTo>
                <a:lnTo>
                  <a:pt x="341" y="120"/>
                </a:lnTo>
                <a:lnTo>
                  <a:pt x="334" y="130"/>
                </a:lnTo>
                <a:lnTo>
                  <a:pt x="348" y="208"/>
                </a:lnTo>
                <a:lnTo>
                  <a:pt x="329" y="226"/>
                </a:lnTo>
                <a:lnTo>
                  <a:pt x="310" y="208"/>
                </a:lnTo>
                <a:lnTo>
                  <a:pt x="324" y="130"/>
                </a:lnTo>
                <a:lnTo>
                  <a:pt x="317" y="120"/>
                </a:lnTo>
                <a:lnTo>
                  <a:pt x="274" y="120"/>
                </a:lnTo>
                <a:cubicBezTo>
                  <a:pt x="273" y="120"/>
                  <a:pt x="273" y="120"/>
                  <a:pt x="273" y="120"/>
                </a:cubicBezTo>
                <a:cubicBezTo>
                  <a:pt x="279" y="121"/>
                  <a:pt x="286" y="125"/>
                  <a:pt x="290" y="129"/>
                </a:cubicBezTo>
                <a:cubicBezTo>
                  <a:pt x="297" y="136"/>
                  <a:pt x="301" y="146"/>
                  <a:pt x="301" y="155"/>
                </a:cubicBezTo>
                <a:lnTo>
                  <a:pt x="300" y="295"/>
                </a:lnTo>
                <a:cubicBezTo>
                  <a:pt x="299" y="310"/>
                  <a:pt x="292" y="321"/>
                  <a:pt x="280" y="327"/>
                </a:cubicBezTo>
                <a:lnTo>
                  <a:pt x="280" y="436"/>
                </a:lnTo>
                <a:cubicBezTo>
                  <a:pt x="280" y="451"/>
                  <a:pt x="292" y="463"/>
                  <a:pt x="307" y="463"/>
                </a:cubicBezTo>
                <a:cubicBezTo>
                  <a:pt x="316" y="463"/>
                  <a:pt x="324" y="458"/>
                  <a:pt x="329" y="451"/>
                </a:cubicBezTo>
                <a:cubicBezTo>
                  <a:pt x="334" y="458"/>
                  <a:pt x="342" y="463"/>
                  <a:pt x="351" y="463"/>
                </a:cubicBezTo>
                <a:cubicBezTo>
                  <a:pt x="366" y="463"/>
                  <a:pt x="378" y="451"/>
                  <a:pt x="378" y="436"/>
                </a:cubicBezTo>
                <a:lnTo>
                  <a:pt x="378" y="284"/>
                </a:lnTo>
                <a:cubicBezTo>
                  <a:pt x="380" y="284"/>
                  <a:pt x="381" y="284"/>
                  <a:pt x="383" y="284"/>
                </a:cubicBezTo>
                <a:cubicBezTo>
                  <a:pt x="395" y="285"/>
                  <a:pt x="403" y="276"/>
                  <a:pt x="403" y="265"/>
                </a:cubicBezTo>
                <a:lnTo>
                  <a:pt x="405" y="140"/>
                </a:lnTo>
                <a:cubicBezTo>
                  <a:pt x="405" y="135"/>
                  <a:pt x="403" y="129"/>
                  <a:pt x="399" y="126"/>
                </a:cubicBezTo>
                <a:close/>
                <a:moveTo>
                  <a:pt x="104" y="297"/>
                </a:moveTo>
                <a:lnTo>
                  <a:pt x="104" y="155"/>
                </a:lnTo>
                <a:cubicBezTo>
                  <a:pt x="104" y="138"/>
                  <a:pt x="116" y="123"/>
                  <a:pt x="132" y="120"/>
                </a:cubicBezTo>
                <a:cubicBezTo>
                  <a:pt x="132" y="120"/>
                  <a:pt x="131" y="120"/>
                  <a:pt x="131" y="120"/>
                </a:cubicBezTo>
                <a:lnTo>
                  <a:pt x="88" y="120"/>
                </a:lnTo>
                <a:lnTo>
                  <a:pt x="81" y="130"/>
                </a:lnTo>
                <a:lnTo>
                  <a:pt x="94" y="208"/>
                </a:lnTo>
                <a:lnTo>
                  <a:pt x="76" y="226"/>
                </a:lnTo>
                <a:lnTo>
                  <a:pt x="57" y="208"/>
                </a:lnTo>
                <a:lnTo>
                  <a:pt x="71" y="130"/>
                </a:lnTo>
                <a:lnTo>
                  <a:pt x="63" y="120"/>
                </a:lnTo>
                <a:lnTo>
                  <a:pt x="20" y="120"/>
                </a:lnTo>
                <a:cubicBezTo>
                  <a:pt x="9" y="120"/>
                  <a:pt x="0" y="129"/>
                  <a:pt x="0" y="140"/>
                </a:cubicBezTo>
                <a:lnTo>
                  <a:pt x="0" y="266"/>
                </a:lnTo>
                <a:cubicBezTo>
                  <a:pt x="0" y="277"/>
                  <a:pt x="9" y="286"/>
                  <a:pt x="20" y="286"/>
                </a:cubicBezTo>
                <a:cubicBezTo>
                  <a:pt x="22" y="286"/>
                  <a:pt x="25" y="286"/>
                  <a:pt x="27" y="285"/>
                </a:cubicBezTo>
                <a:lnTo>
                  <a:pt x="27" y="436"/>
                </a:lnTo>
                <a:cubicBezTo>
                  <a:pt x="27" y="451"/>
                  <a:pt x="39" y="463"/>
                  <a:pt x="53" y="463"/>
                </a:cubicBezTo>
                <a:cubicBezTo>
                  <a:pt x="63" y="463"/>
                  <a:pt x="71" y="458"/>
                  <a:pt x="76" y="451"/>
                </a:cubicBezTo>
                <a:cubicBezTo>
                  <a:pt x="80" y="458"/>
                  <a:pt x="89" y="463"/>
                  <a:pt x="98" y="463"/>
                </a:cubicBezTo>
                <a:cubicBezTo>
                  <a:pt x="113" y="463"/>
                  <a:pt x="125" y="451"/>
                  <a:pt x="125" y="436"/>
                </a:cubicBezTo>
                <a:lnTo>
                  <a:pt x="125" y="329"/>
                </a:lnTo>
                <a:cubicBezTo>
                  <a:pt x="112" y="324"/>
                  <a:pt x="104" y="311"/>
                  <a:pt x="104" y="297"/>
                </a:cubicBezTo>
                <a:close/>
                <a:moveTo>
                  <a:pt x="281" y="139"/>
                </a:moveTo>
                <a:cubicBezTo>
                  <a:pt x="277" y="135"/>
                  <a:pt x="271" y="132"/>
                  <a:pt x="265" y="132"/>
                </a:cubicBezTo>
                <a:lnTo>
                  <a:pt x="216" y="132"/>
                </a:lnTo>
                <a:lnTo>
                  <a:pt x="208" y="144"/>
                </a:lnTo>
                <a:lnTo>
                  <a:pt x="223" y="232"/>
                </a:lnTo>
                <a:lnTo>
                  <a:pt x="202" y="252"/>
                </a:lnTo>
                <a:lnTo>
                  <a:pt x="181" y="232"/>
                </a:lnTo>
                <a:lnTo>
                  <a:pt x="197" y="144"/>
                </a:lnTo>
                <a:lnTo>
                  <a:pt x="188" y="132"/>
                </a:lnTo>
                <a:lnTo>
                  <a:pt x="140" y="132"/>
                </a:lnTo>
                <a:cubicBezTo>
                  <a:pt x="127" y="132"/>
                  <a:pt x="117" y="142"/>
                  <a:pt x="117" y="155"/>
                </a:cubicBezTo>
                <a:lnTo>
                  <a:pt x="117" y="297"/>
                </a:lnTo>
                <a:cubicBezTo>
                  <a:pt x="117" y="309"/>
                  <a:pt x="127" y="319"/>
                  <a:pt x="140" y="319"/>
                </a:cubicBezTo>
                <a:cubicBezTo>
                  <a:pt x="142" y="319"/>
                  <a:pt x="145" y="319"/>
                  <a:pt x="147" y="318"/>
                </a:cubicBezTo>
                <a:lnTo>
                  <a:pt x="147" y="489"/>
                </a:lnTo>
                <a:cubicBezTo>
                  <a:pt x="147" y="505"/>
                  <a:pt x="161" y="519"/>
                  <a:pt x="177" y="519"/>
                </a:cubicBezTo>
                <a:cubicBezTo>
                  <a:pt x="188" y="519"/>
                  <a:pt x="197" y="513"/>
                  <a:pt x="202" y="505"/>
                </a:cubicBezTo>
                <a:cubicBezTo>
                  <a:pt x="208" y="513"/>
                  <a:pt x="217" y="519"/>
                  <a:pt x="227" y="519"/>
                </a:cubicBezTo>
                <a:cubicBezTo>
                  <a:pt x="244" y="519"/>
                  <a:pt x="257" y="505"/>
                  <a:pt x="257" y="489"/>
                </a:cubicBezTo>
                <a:lnTo>
                  <a:pt x="257" y="317"/>
                </a:lnTo>
                <a:cubicBezTo>
                  <a:pt x="259" y="317"/>
                  <a:pt x="261" y="318"/>
                  <a:pt x="263" y="318"/>
                </a:cubicBezTo>
                <a:cubicBezTo>
                  <a:pt x="276" y="318"/>
                  <a:pt x="286" y="308"/>
                  <a:pt x="286" y="295"/>
                </a:cubicBezTo>
                <a:lnTo>
                  <a:pt x="287" y="155"/>
                </a:lnTo>
                <a:cubicBezTo>
                  <a:pt x="287" y="149"/>
                  <a:pt x="285" y="143"/>
                  <a:pt x="281" y="139"/>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89" name="文本框 88"/>
          <p:cNvSpPr txBox="1"/>
          <p:nvPr>
            <p:custDataLst>
              <p:tags r:id="rId9"/>
            </p:custDataLst>
          </p:nvPr>
        </p:nvSpPr>
        <p:spPr bwMode="auto">
          <a:xfrm>
            <a:off x="2401570" y="3797300"/>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04</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90" name="直接连接符 89"/>
          <p:cNvCxnSpPr/>
          <p:nvPr>
            <p:custDataLst>
              <p:tags r:id="rId10"/>
            </p:custDataLst>
          </p:nvPr>
        </p:nvCxnSpPr>
        <p:spPr>
          <a:xfrm>
            <a:off x="3108960" y="3964940"/>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3" name="文本框 92"/>
          <p:cNvSpPr txBox="1"/>
          <p:nvPr>
            <p:custDataLst>
              <p:tags r:id="rId11"/>
            </p:custDataLst>
          </p:nvPr>
        </p:nvSpPr>
        <p:spPr bwMode="auto">
          <a:xfrm>
            <a:off x="3230245" y="3921760"/>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sz="1600"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工作机制</a:t>
            </a:r>
            <a:endParaRPr lang="zh-CN" altLang="en-US" sz="2400" dirty="0">
              <a:solidFill>
                <a:schemeClr val="tx1">
                  <a:lumMod val="85000"/>
                  <a:lumOff val="15000"/>
                </a:schemeClr>
              </a:solidFill>
              <a:uFillTx/>
              <a:latin typeface="Arial" panose="020B0604020202020204" pitchFamily="34" charset="0"/>
            </a:endParaRPr>
          </a:p>
        </p:txBody>
      </p:sp>
      <p:sp>
        <p:nvSpPr>
          <p:cNvPr id="128" name="任意多边形 127"/>
          <p:cNvSpPr/>
          <p:nvPr>
            <p:custDataLst>
              <p:tags r:id="rId12"/>
            </p:custDataLst>
          </p:nvPr>
        </p:nvSpPr>
        <p:spPr bwMode="auto">
          <a:xfrm>
            <a:off x="1750060" y="3978275"/>
            <a:ext cx="478155" cy="347980"/>
          </a:xfrm>
          <a:custGeom>
            <a:avLst/>
            <a:gdLst>
              <a:gd name="T0" fmla="*/ 5633 w 5757"/>
              <a:gd name="T1" fmla="*/ 1244 h 4194"/>
              <a:gd name="T2" fmla="*/ 5210 w 5757"/>
              <a:gd name="T3" fmla="*/ 1244 h 4194"/>
              <a:gd name="T4" fmla="*/ 5124 w 5757"/>
              <a:gd name="T5" fmla="*/ 1278 h 4194"/>
              <a:gd name="T6" fmla="*/ 5034 w 5757"/>
              <a:gd name="T7" fmla="*/ 1365 h 4194"/>
              <a:gd name="T8" fmla="*/ 4370 w 5757"/>
              <a:gd name="T9" fmla="*/ 306 h 4194"/>
              <a:gd name="T10" fmla="*/ 3724 w 5757"/>
              <a:gd name="T11" fmla="*/ 0 h 4194"/>
              <a:gd name="T12" fmla="*/ 2033 w 5757"/>
              <a:gd name="T13" fmla="*/ 0 h 4194"/>
              <a:gd name="T14" fmla="*/ 1388 w 5757"/>
              <a:gd name="T15" fmla="*/ 306 h 4194"/>
              <a:gd name="T16" fmla="*/ 722 w 5757"/>
              <a:gd name="T17" fmla="*/ 1364 h 4194"/>
              <a:gd name="T18" fmla="*/ 633 w 5757"/>
              <a:gd name="T19" fmla="*/ 1278 h 4194"/>
              <a:gd name="T20" fmla="*/ 547 w 5757"/>
              <a:gd name="T21" fmla="*/ 1244 h 4194"/>
              <a:gd name="T22" fmla="*/ 125 w 5757"/>
              <a:gd name="T23" fmla="*/ 1244 h 4194"/>
              <a:gd name="T24" fmla="*/ 0 w 5757"/>
              <a:gd name="T25" fmla="*/ 1368 h 4194"/>
              <a:gd name="T26" fmla="*/ 0 w 5757"/>
              <a:gd name="T27" fmla="*/ 1657 h 4194"/>
              <a:gd name="T28" fmla="*/ 117 w 5757"/>
              <a:gd name="T29" fmla="*/ 1782 h 4194"/>
              <a:gd name="T30" fmla="*/ 551 w 5757"/>
              <a:gd name="T31" fmla="*/ 1809 h 4194"/>
              <a:gd name="T32" fmla="*/ 434 w 5757"/>
              <a:gd name="T33" fmla="*/ 2689 h 4194"/>
              <a:gd name="T34" fmla="*/ 625 w 5757"/>
              <a:gd name="T35" fmla="*/ 3416 h 4194"/>
              <a:gd name="T36" fmla="*/ 625 w 5757"/>
              <a:gd name="T37" fmla="*/ 4089 h 4194"/>
              <a:gd name="T38" fmla="*/ 730 w 5757"/>
              <a:gd name="T39" fmla="*/ 4194 h 4194"/>
              <a:gd name="T40" fmla="*/ 1210 w 5757"/>
              <a:gd name="T41" fmla="*/ 4194 h 4194"/>
              <a:gd name="T42" fmla="*/ 1315 w 5757"/>
              <a:gd name="T43" fmla="*/ 4089 h 4194"/>
              <a:gd name="T44" fmla="*/ 1315 w 5757"/>
              <a:gd name="T45" fmla="*/ 3671 h 4194"/>
              <a:gd name="T46" fmla="*/ 4443 w 5757"/>
              <a:gd name="T47" fmla="*/ 3671 h 4194"/>
              <a:gd name="T48" fmla="*/ 4443 w 5757"/>
              <a:gd name="T49" fmla="*/ 4089 h 4194"/>
              <a:gd name="T50" fmla="*/ 4547 w 5757"/>
              <a:gd name="T51" fmla="*/ 4194 h 4194"/>
              <a:gd name="T52" fmla="*/ 5027 w 5757"/>
              <a:gd name="T53" fmla="*/ 4194 h 4194"/>
              <a:gd name="T54" fmla="*/ 5132 w 5757"/>
              <a:gd name="T55" fmla="*/ 4089 h 4194"/>
              <a:gd name="T56" fmla="*/ 5132 w 5757"/>
              <a:gd name="T57" fmla="*/ 3416 h 4194"/>
              <a:gd name="T58" fmla="*/ 5323 w 5757"/>
              <a:gd name="T59" fmla="*/ 2689 h 4194"/>
              <a:gd name="T60" fmla="*/ 5206 w 5757"/>
              <a:gd name="T61" fmla="*/ 1809 h 4194"/>
              <a:gd name="T62" fmla="*/ 5640 w 5757"/>
              <a:gd name="T63" fmla="*/ 1782 h 4194"/>
              <a:gd name="T64" fmla="*/ 5757 w 5757"/>
              <a:gd name="T65" fmla="*/ 1657 h 4194"/>
              <a:gd name="T66" fmla="*/ 5757 w 5757"/>
              <a:gd name="T67" fmla="*/ 1368 h 4194"/>
              <a:gd name="T68" fmla="*/ 5633 w 5757"/>
              <a:gd name="T69" fmla="*/ 1244 h 4194"/>
              <a:gd name="T70" fmla="*/ 1744 w 5757"/>
              <a:gd name="T71" fmla="*/ 597 h 4194"/>
              <a:gd name="T72" fmla="*/ 2033 w 5757"/>
              <a:gd name="T73" fmla="*/ 460 h 4194"/>
              <a:gd name="T74" fmla="*/ 3724 w 5757"/>
              <a:gd name="T75" fmla="*/ 460 h 4194"/>
              <a:gd name="T76" fmla="*/ 4013 w 5757"/>
              <a:gd name="T77" fmla="*/ 597 h 4194"/>
              <a:gd name="T78" fmla="*/ 4507 w 5757"/>
              <a:gd name="T79" fmla="*/ 1330 h 4194"/>
              <a:gd name="T80" fmla="*/ 1247 w 5757"/>
              <a:gd name="T81" fmla="*/ 1331 h 4194"/>
              <a:gd name="T82" fmla="*/ 1744 w 5757"/>
              <a:gd name="T83" fmla="*/ 597 h 4194"/>
              <a:gd name="T84" fmla="*/ 1389 w 5757"/>
              <a:gd name="T85" fmla="*/ 3161 h 4194"/>
              <a:gd name="T86" fmla="*/ 956 w 5757"/>
              <a:gd name="T87" fmla="*/ 2893 h 4194"/>
              <a:gd name="T88" fmla="*/ 1265 w 5757"/>
              <a:gd name="T89" fmla="*/ 2550 h 4194"/>
              <a:gd name="T90" fmla="*/ 1822 w 5757"/>
              <a:gd name="T91" fmla="*/ 2893 h 4194"/>
              <a:gd name="T92" fmla="*/ 1389 w 5757"/>
              <a:gd name="T93" fmla="*/ 3161 h 4194"/>
              <a:gd name="T94" fmla="*/ 3332 w 5757"/>
              <a:gd name="T95" fmla="*/ 3121 h 4194"/>
              <a:gd name="T96" fmla="*/ 2425 w 5757"/>
              <a:gd name="T97" fmla="*/ 3121 h 4194"/>
              <a:gd name="T98" fmla="*/ 2177 w 5757"/>
              <a:gd name="T99" fmla="*/ 2873 h 4194"/>
              <a:gd name="T100" fmla="*/ 2246 w 5757"/>
              <a:gd name="T101" fmla="*/ 2803 h 4194"/>
              <a:gd name="T102" fmla="*/ 3511 w 5757"/>
              <a:gd name="T103" fmla="*/ 2803 h 4194"/>
              <a:gd name="T104" fmla="*/ 3581 w 5757"/>
              <a:gd name="T105" fmla="*/ 2873 h 4194"/>
              <a:gd name="T106" fmla="*/ 3332 w 5757"/>
              <a:gd name="T107" fmla="*/ 3121 h 4194"/>
              <a:gd name="T108" fmla="*/ 4368 w 5757"/>
              <a:gd name="T109" fmla="*/ 3161 h 4194"/>
              <a:gd name="T110" fmla="*/ 3936 w 5757"/>
              <a:gd name="T111" fmla="*/ 2893 h 4194"/>
              <a:gd name="T112" fmla="*/ 4492 w 5757"/>
              <a:gd name="T113" fmla="*/ 2550 h 4194"/>
              <a:gd name="T114" fmla="*/ 4801 w 5757"/>
              <a:gd name="T115" fmla="*/ 2893 h 4194"/>
              <a:gd name="T116" fmla="*/ 4368 w 5757"/>
              <a:gd name="T117" fmla="*/ 3161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57" h="4194">
                <a:moveTo>
                  <a:pt x="5633" y="1244"/>
                </a:moveTo>
                <a:lnTo>
                  <a:pt x="5210" y="1244"/>
                </a:lnTo>
                <a:cubicBezTo>
                  <a:pt x="5178" y="1244"/>
                  <a:pt x="5147" y="1256"/>
                  <a:pt x="5124" y="1278"/>
                </a:cubicBezTo>
                <a:lnTo>
                  <a:pt x="5034" y="1365"/>
                </a:lnTo>
                <a:cubicBezTo>
                  <a:pt x="4882" y="1013"/>
                  <a:pt x="4664" y="666"/>
                  <a:pt x="4370" y="306"/>
                </a:cubicBezTo>
                <a:cubicBezTo>
                  <a:pt x="4210" y="111"/>
                  <a:pt x="3975" y="0"/>
                  <a:pt x="3724" y="0"/>
                </a:cubicBezTo>
                <a:lnTo>
                  <a:pt x="2033" y="0"/>
                </a:lnTo>
                <a:cubicBezTo>
                  <a:pt x="1782" y="0"/>
                  <a:pt x="1547" y="111"/>
                  <a:pt x="1388" y="306"/>
                </a:cubicBezTo>
                <a:cubicBezTo>
                  <a:pt x="1084" y="677"/>
                  <a:pt x="870" y="1016"/>
                  <a:pt x="722" y="1364"/>
                </a:cubicBezTo>
                <a:lnTo>
                  <a:pt x="633" y="1278"/>
                </a:lnTo>
                <a:cubicBezTo>
                  <a:pt x="610" y="1256"/>
                  <a:pt x="579" y="1244"/>
                  <a:pt x="547" y="1244"/>
                </a:cubicBezTo>
                <a:lnTo>
                  <a:pt x="125" y="1244"/>
                </a:lnTo>
                <a:cubicBezTo>
                  <a:pt x="56" y="1244"/>
                  <a:pt x="0" y="1300"/>
                  <a:pt x="0" y="1368"/>
                </a:cubicBezTo>
                <a:lnTo>
                  <a:pt x="0" y="1657"/>
                </a:lnTo>
                <a:cubicBezTo>
                  <a:pt x="0" y="1723"/>
                  <a:pt x="51" y="1777"/>
                  <a:pt x="117" y="1782"/>
                </a:cubicBezTo>
                <a:lnTo>
                  <a:pt x="551" y="1809"/>
                </a:lnTo>
                <a:cubicBezTo>
                  <a:pt x="485" y="2001"/>
                  <a:pt x="434" y="2286"/>
                  <a:pt x="434" y="2689"/>
                </a:cubicBezTo>
                <a:cubicBezTo>
                  <a:pt x="434" y="3038"/>
                  <a:pt x="504" y="3268"/>
                  <a:pt x="625" y="3416"/>
                </a:cubicBezTo>
                <a:lnTo>
                  <a:pt x="625" y="4089"/>
                </a:lnTo>
                <a:cubicBezTo>
                  <a:pt x="625" y="4147"/>
                  <a:pt x="672" y="4194"/>
                  <a:pt x="730" y="4194"/>
                </a:cubicBezTo>
                <a:lnTo>
                  <a:pt x="1210" y="4194"/>
                </a:lnTo>
                <a:cubicBezTo>
                  <a:pt x="1268" y="4194"/>
                  <a:pt x="1315" y="4147"/>
                  <a:pt x="1315" y="4089"/>
                </a:cubicBezTo>
                <a:lnTo>
                  <a:pt x="1315" y="3671"/>
                </a:lnTo>
                <a:lnTo>
                  <a:pt x="4443" y="3671"/>
                </a:lnTo>
                <a:lnTo>
                  <a:pt x="4443" y="4089"/>
                </a:lnTo>
                <a:cubicBezTo>
                  <a:pt x="4443" y="4147"/>
                  <a:pt x="4489" y="4194"/>
                  <a:pt x="4547" y="4194"/>
                </a:cubicBezTo>
                <a:lnTo>
                  <a:pt x="5027" y="4194"/>
                </a:lnTo>
                <a:cubicBezTo>
                  <a:pt x="5085" y="4194"/>
                  <a:pt x="5132" y="4147"/>
                  <a:pt x="5132" y="4089"/>
                </a:cubicBezTo>
                <a:lnTo>
                  <a:pt x="5132" y="3416"/>
                </a:lnTo>
                <a:cubicBezTo>
                  <a:pt x="5253" y="3268"/>
                  <a:pt x="5323" y="3038"/>
                  <a:pt x="5323" y="2689"/>
                </a:cubicBezTo>
                <a:cubicBezTo>
                  <a:pt x="5323" y="2286"/>
                  <a:pt x="5272" y="2001"/>
                  <a:pt x="5206" y="1809"/>
                </a:cubicBezTo>
                <a:lnTo>
                  <a:pt x="5640" y="1782"/>
                </a:lnTo>
                <a:cubicBezTo>
                  <a:pt x="5706" y="1777"/>
                  <a:pt x="5757" y="1723"/>
                  <a:pt x="5757" y="1657"/>
                </a:cubicBezTo>
                <a:lnTo>
                  <a:pt x="5757" y="1368"/>
                </a:lnTo>
                <a:cubicBezTo>
                  <a:pt x="5757" y="1300"/>
                  <a:pt x="5701" y="1244"/>
                  <a:pt x="5633" y="1244"/>
                </a:cubicBezTo>
                <a:close/>
                <a:moveTo>
                  <a:pt x="1744" y="597"/>
                </a:moveTo>
                <a:cubicBezTo>
                  <a:pt x="1815" y="510"/>
                  <a:pt x="1921" y="460"/>
                  <a:pt x="2033" y="460"/>
                </a:cubicBezTo>
                <a:lnTo>
                  <a:pt x="3724" y="460"/>
                </a:lnTo>
                <a:cubicBezTo>
                  <a:pt x="3836" y="460"/>
                  <a:pt x="3942" y="510"/>
                  <a:pt x="4013" y="597"/>
                </a:cubicBezTo>
                <a:cubicBezTo>
                  <a:pt x="4219" y="849"/>
                  <a:pt x="4382" y="1090"/>
                  <a:pt x="4507" y="1330"/>
                </a:cubicBezTo>
                <a:lnTo>
                  <a:pt x="1247" y="1331"/>
                </a:lnTo>
                <a:cubicBezTo>
                  <a:pt x="1370" y="1096"/>
                  <a:pt x="1533" y="855"/>
                  <a:pt x="1744" y="597"/>
                </a:cubicBezTo>
                <a:close/>
                <a:moveTo>
                  <a:pt x="1389" y="3161"/>
                </a:moveTo>
                <a:cubicBezTo>
                  <a:pt x="1150" y="3161"/>
                  <a:pt x="956" y="3082"/>
                  <a:pt x="956" y="2893"/>
                </a:cubicBezTo>
                <a:cubicBezTo>
                  <a:pt x="956" y="2704"/>
                  <a:pt x="1026" y="2550"/>
                  <a:pt x="1265" y="2550"/>
                </a:cubicBezTo>
                <a:cubicBezTo>
                  <a:pt x="1504" y="2550"/>
                  <a:pt x="1822" y="2704"/>
                  <a:pt x="1822" y="2893"/>
                </a:cubicBezTo>
                <a:cubicBezTo>
                  <a:pt x="1822" y="3082"/>
                  <a:pt x="1628" y="3161"/>
                  <a:pt x="1389" y="3161"/>
                </a:cubicBezTo>
                <a:close/>
                <a:moveTo>
                  <a:pt x="3332" y="3121"/>
                </a:moveTo>
                <a:lnTo>
                  <a:pt x="2425" y="3121"/>
                </a:lnTo>
                <a:cubicBezTo>
                  <a:pt x="2288" y="3121"/>
                  <a:pt x="2177" y="3010"/>
                  <a:pt x="2177" y="2873"/>
                </a:cubicBezTo>
                <a:cubicBezTo>
                  <a:pt x="2177" y="2835"/>
                  <a:pt x="2208" y="2803"/>
                  <a:pt x="2246" y="2803"/>
                </a:cubicBezTo>
                <a:lnTo>
                  <a:pt x="3511" y="2803"/>
                </a:lnTo>
                <a:cubicBezTo>
                  <a:pt x="3549" y="2803"/>
                  <a:pt x="3581" y="2835"/>
                  <a:pt x="3581" y="2873"/>
                </a:cubicBezTo>
                <a:cubicBezTo>
                  <a:pt x="3581" y="3010"/>
                  <a:pt x="3469" y="3121"/>
                  <a:pt x="3332" y="3121"/>
                </a:cubicBezTo>
                <a:close/>
                <a:moveTo>
                  <a:pt x="4368" y="3161"/>
                </a:moveTo>
                <a:cubicBezTo>
                  <a:pt x="4129" y="3161"/>
                  <a:pt x="3936" y="3082"/>
                  <a:pt x="3936" y="2893"/>
                </a:cubicBezTo>
                <a:cubicBezTo>
                  <a:pt x="3936" y="2704"/>
                  <a:pt x="4253" y="2550"/>
                  <a:pt x="4492" y="2550"/>
                </a:cubicBezTo>
                <a:cubicBezTo>
                  <a:pt x="4731" y="2550"/>
                  <a:pt x="4801" y="2704"/>
                  <a:pt x="4801" y="2893"/>
                </a:cubicBezTo>
                <a:cubicBezTo>
                  <a:pt x="4801" y="3082"/>
                  <a:pt x="4608" y="3161"/>
                  <a:pt x="4368" y="3161"/>
                </a:cubicBezTo>
                <a:close/>
              </a:path>
            </a:pathLst>
          </a:custGeom>
          <a:solidFill>
            <a:schemeClr val="accent1"/>
          </a:solidFill>
          <a:ln>
            <a:noFill/>
          </a:ln>
        </p:spPr>
        <p:txBody>
          <a:bodyPr anchor="ctr">
            <a:normAutofit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102" name="文本框 101"/>
          <p:cNvSpPr txBox="1"/>
          <p:nvPr>
            <p:custDataLst>
              <p:tags r:id="rId13"/>
            </p:custDataLst>
          </p:nvPr>
        </p:nvSpPr>
        <p:spPr bwMode="auto">
          <a:xfrm>
            <a:off x="2401570" y="4650105"/>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05</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103" name="直接连接符 102"/>
          <p:cNvCxnSpPr/>
          <p:nvPr>
            <p:custDataLst>
              <p:tags r:id="rId14"/>
            </p:custDataLst>
          </p:nvPr>
        </p:nvCxnSpPr>
        <p:spPr>
          <a:xfrm>
            <a:off x="3108960" y="4817745"/>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custDataLst>
              <p:tags r:id="rId15"/>
            </p:custDataLst>
          </p:nvPr>
        </p:nvSpPr>
        <p:spPr bwMode="auto">
          <a:xfrm>
            <a:off x="3230245" y="4766310"/>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sz="2400" b="1" dirty="0">
                <a:solidFill>
                  <a:schemeClr val="tx1">
                    <a:lumMod val="85000"/>
                    <a:lumOff val="15000"/>
                  </a:schemeClr>
                </a:solidFill>
                <a:uFillTx/>
                <a:latin typeface="Arial" panose="020B0604020202020204" pitchFamily="34" charset="0"/>
                <a:ea typeface="隶书" panose="02010509060101010101" pitchFamily="49" charset="-122"/>
              </a:rPr>
              <a:t>组织生活</a:t>
            </a:r>
            <a:endParaRPr lang="zh-CN" altLang="en-US" sz="2400" b="1" dirty="0">
              <a:solidFill>
                <a:schemeClr val="tx1">
                  <a:lumMod val="85000"/>
                  <a:lumOff val="15000"/>
                </a:schemeClr>
              </a:solidFill>
              <a:uFillTx/>
              <a:latin typeface="Arial" panose="020B0604020202020204" pitchFamily="34" charset="0"/>
              <a:ea typeface="隶书" panose="02010509060101010101" pitchFamily="49" charset="-122"/>
            </a:endParaRPr>
          </a:p>
        </p:txBody>
      </p:sp>
      <p:sp>
        <p:nvSpPr>
          <p:cNvPr id="129" name="任意多边形 128"/>
          <p:cNvSpPr/>
          <p:nvPr>
            <p:custDataLst>
              <p:tags r:id="rId16"/>
            </p:custDataLst>
          </p:nvPr>
        </p:nvSpPr>
        <p:spPr bwMode="auto">
          <a:xfrm>
            <a:off x="1772285" y="4766310"/>
            <a:ext cx="432435" cy="478155"/>
          </a:xfrm>
          <a:custGeom>
            <a:avLst/>
            <a:gdLst>
              <a:gd name="connsiteX0" fmla="*/ 485820 w 551045"/>
              <a:gd name="connsiteY0" fmla="*/ 430096 h 608697"/>
              <a:gd name="connsiteX1" fmla="*/ 550987 w 551045"/>
              <a:gd name="connsiteY1" fmla="*/ 492317 h 608697"/>
              <a:gd name="connsiteX2" fmla="*/ 551045 w 551045"/>
              <a:gd name="connsiteY2" fmla="*/ 492490 h 608697"/>
              <a:gd name="connsiteX3" fmla="*/ 550987 w 551045"/>
              <a:gd name="connsiteY3" fmla="*/ 493813 h 608697"/>
              <a:gd name="connsiteX4" fmla="*/ 551045 w 551045"/>
              <a:gd name="connsiteY4" fmla="*/ 495193 h 608697"/>
              <a:gd name="connsiteX5" fmla="*/ 485820 w 551045"/>
              <a:gd name="connsiteY5" fmla="*/ 560289 h 608697"/>
              <a:gd name="connsiteX6" fmla="*/ 421862 w 551045"/>
              <a:gd name="connsiteY6" fmla="*/ 507902 h 608697"/>
              <a:gd name="connsiteX7" fmla="*/ 420134 w 551045"/>
              <a:gd name="connsiteY7" fmla="*/ 494560 h 608697"/>
              <a:gd name="connsiteX8" fmla="*/ 422611 w 551045"/>
              <a:gd name="connsiteY8" fmla="*/ 479034 h 608697"/>
              <a:gd name="connsiteX9" fmla="*/ 485820 w 551045"/>
              <a:gd name="connsiteY9" fmla="*/ 430096 h 608697"/>
              <a:gd name="connsiteX10" fmla="*/ 485137 w 551045"/>
              <a:gd name="connsiteY10" fmla="*/ 236253 h 608697"/>
              <a:gd name="connsiteX11" fmla="*/ 551045 w 551045"/>
              <a:gd name="connsiteY11" fmla="*/ 302055 h 608697"/>
              <a:gd name="connsiteX12" fmla="*/ 485137 w 551045"/>
              <a:gd name="connsiteY12" fmla="*/ 367857 h 608697"/>
              <a:gd name="connsiteX13" fmla="*/ 419229 w 551045"/>
              <a:gd name="connsiteY13" fmla="*/ 302055 h 608697"/>
              <a:gd name="connsiteX14" fmla="*/ 485137 w 551045"/>
              <a:gd name="connsiteY14" fmla="*/ 236253 h 608697"/>
              <a:gd name="connsiteX15" fmla="*/ 45513 w 551045"/>
              <a:gd name="connsiteY15" fmla="*/ 160819 h 608697"/>
              <a:gd name="connsiteX16" fmla="*/ 62048 w 551045"/>
              <a:gd name="connsiteY16" fmla="*/ 160819 h 608697"/>
              <a:gd name="connsiteX17" fmla="*/ 78583 w 551045"/>
              <a:gd name="connsiteY17" fmla="*/ 243365 h 608697"/>
              <a:gd name="connsiteX18" fmla="*/ 98228 w 551045"/>
              <a:gd name="connsiteY18" fmla="*/ 243365 h 608697"/>
              <a:gd name="connsiteX19" fmla="*/ 103356 w 551045"/>
              <a:gd name="connsiteY19" fmla="*/ 187625 h 608697"/>
              <a:gd name="connsiteX20" fmla="*/ 102722 w 551045"/>
              <a:gd name="connsiteY20" fmla="*/ 184634 h 608697"/>
              <a:gd name="connsiteX21" fmla="*/ 94368 w 551045"/>
              <a:gd name="connsiteY21" fmla="*/ 163293 h 608697"/>
              <a:gd name="connsiteX22" fmla="*/ 93331 w 551045"/>
              <a:gd name="connsiteY22" fmla="*/ 161107 h 608697"/>
              <a:gd name="connsiteX23" fmla="*/ 93389 w 551045"/>
              <a:gd name="connsiteY23" fmla="*/ 161107 h 608697"/>
              <a:gd name="connsiteX24" fmla="*/ 93274 w 551045"/>
              <a:gd name="connsiteY24" fmla="*/ 160819 h 608697"/>
              <a:gd name="connsiteX25" fmla="*/ 137347 w 551045"/>
              <a:gd name="connsiteY25" fmla="*/ 160819 h 608697"/>
              <a:gd name="connsiteX26" fmla="*/ 137232 w 551045"/>
              <a:gd name="connsiteY26" fmla="*/ 161107 h 608697"/>
              <a:gd name="connsiteX27" fmla="*/ 137404 w 551045"/>
              <a:gd name="connsiteY27" fmla="*/ 161107 h 608697"/>
              <a:gd name="connsiteX28" fmla="*/ 136367 w 551045"/>
              <a:gd name="connsiteY28" fmla="*/ 163293 h 608697"/>
              <a:gd name="connsiteX29" fmla="*/ 127322 w 551045"/>
              <a:gd name="connsiteY29" fmla="*/ 187913 h 608697"/>
              <a:gd name="connsiteX30" fmla="*/ 132450 w 551045"/>
              <a:gd name="connsiteY30" fmla="*/ 243365 h 608697"/>
              <a:gd name="connsiteX31" fmla="*/ 152038 w 551045"/>
              <a:gd name="connsiteY31" fmla="*/ 243365 h 608697"/>
              <a:gd name="connsiteX32" fmla="*/ 168630 w 551045"/>
              <a:gd name="connsiteY32" fmla="*/ 160819 h 608697"/>
              <a:gd name="connsiteX33" fmla="*/ 185165 w 551045"/>
              <a:gd name="connsiteY33" fmla="*/ 160819 h 608697"/>
              <a:gd name="connsiteX34" fmla="*/ 230678 w 551045"/>
              <a:gd name="connsiteY34" fmla="*/ 206263 h 608697"/>
              <a:gd name="connsiteX35" fmla="*/ 230678 w 551045"/>
              <a:gd name="connsiteY35" fmla="*/ 338682 h 608697"/>
              <a:gd name="connsiteX36" fmla="*/ 185165 w 551045"/>
              <a:gd name="connsiteY36" fmla="*/ 384125 h 608697"/>
              <a:gd name="connsiteX37" fmla="*/ 179346 w 551045"/>
              <a:gd name="connsiteY37" fmla="*/ 384125 h 608697"/>
              <a:gd name="connsiteX38" fmla="*/ 179346 w 551045"/>
              <a:gd name="connsiteY38" fmla="*/ 576599 h 608697"/>
              <a:gd name="connsiteX39" fmla="*/ 147256 w 551045"/>
              <a:gd name="connsiteY39" fmla="*/ 608697 h 608697"/>
              <a:gd name="connsiteX40" fmla="*/ 115339 w 551045"/>
              <a:gd name="connsiteY40" fmla="*/ 580223 h 608697"/>
              <a:gd name="connsiteX41" fmla="*/ 83422 w 551045"/>
              <a:gd name="connsiteY41" fmla="*/ 608697 h 608697"/>
              <a:gd name="connsiteX42" fmla="*/ 51332 w 551045"/>
              <a:gd name="connsiteY42" fmla="*/ 576599 h 608697"/>
              <a:gd name="connsiteX43" fmla="*/ 51332 w 551045"/>
              <a:gd name="connsiteY43" fmla="*/ 384125 h 608697"/>
              <a:gd name="connsiteX44" fmla="*/ 45513 w 551045"/>
              <a:gd name="connsiteY44" fmla="*/ 384125 h 608697"/>
              <a:gd name="connsiteX45" fmla="*/ 0 w 551045"/>
              <a:gd name="connsiteY45" fmla="*/ 338682 h 608697"/>
              <a:gd name="connsiteX46" fmla="*/ 0 w 551045"/>
              <a:gd name="connsiteY46" fmla="*/ 206263 h 608697"/>
              <a:gd name="connsiteX47" fmla="*/ 45513 w 551045"/>
              <a:gd name="connsiteY47" fmla="*/ 160819 h 608697"/>
              <a:gd name="connsiteX48" fmla="*/ 400710 w 551045"/>
              <a:gd name="connsiteY48" fmla="*/ 89618 h 608697"/>
              <a:gd name="connsiteX49" fmla="*/ 400710 w 551045"/>
              <a:gd name="connsiteY49" fmla="*/ 134086 h 608697"/>
              <a:gd name="connsiteX50" fmla="*/ 355362 w 551045"/>
              <a:gd name="connsiteY50" fmla="*/ 179359 h 608697"/>
              <a:gd name="connsiteX51" fmla="*/ 355362 w 551045"/>
              <a:gd name="connsiteY51" fmla="*/ 279857 h 608697"/>
              <a:gd name="connsiteX52" fmla="*/ 401517 w 551045"/>
              <a:gd name="connsiteY52" fmla="*/ 279857 h 608697"/>
              <a:gd name="connsiteX53" fmla="*/ 401517 w 551045"/>
              <a:gd name="connsiteY53" fmla="*/ 324325 h 608697"/>
              <a:gd name="connsiteX54" fmla="*/ 355362 w 551045"/>
              <a:gd name="connsiteY54" fmla="*/ 324325 h 608697"/>
              <a:gd name="connsiteX55" fmla="*/ 355362 w 551045"/>
              <a:gd name="connsiteY55" fmla="*/ 424823 h 608697"/>
              <a:gd name="connsiteX56" fmla="*/ 400710 w 551045"/>
              <a:gd name="connsiteY56" fmla="*/ 470038 h 608697"/>
              <a:gd name="connsiteX57" fmla="*/ 400710 w 551045"/>
              <a:gd name="connsiteY57" fmla="*/ 514563 h 608697"/>
              <a:gd name="connsiteX58" fmla="*/ 310820 w 551045"/>
              <a:gd name="connsiteY58" fmla="*/ 424823 h 608697"/>
              <a:gd name="connsiteX59" fmla="*/ 310820 w 551045"/>
              <a:gd name="connsiteY59" fmla="*/ 324325 h 608697"/>
              <a:gd name="connsiteX60" fmla="*/ 270830 w 551045"/>
              <a:gd name="connsiteY60" fmla="*/ 324325 h 608697"/>
              <a:gd name="connsiteX61" fmla="*/ 270830 w 551045"/>
              <a:gd name="connsiteY61" fmla="*/ 279857 h 608697"/>
              <a:gd name="connsiteX62" fmla="*/ 310820 w 551045"/>
              <a:gd name="connsiteY62" fmla="*/ 279857 h 608697"/>
              <a:gd name="connsiteX63" fmla="*/ 310820 w 551045"/>
              <a:gd name="connsiteY63" fmla="*/ 179359 h 608697"/>
              <a:gd name="connsiteX64" fmla="*/ 400710 w 551045"/>
              <a:gd name="connsiteY64" fmla="*/ 89618 h 608697"/>
              <a:gd name="connsiteX65" fmla="*/ 487441 w 551045"/>
              <a:gd name="connsiteY65" fmla="*/ 44033 h 608697"/>
              <a:gd name="connsiteX66" fmla="*/ 487729 w 551045"/>
              <a:gd name="connsiteY66" fmla="*/ 44148 h 608697"/>
              <a:gd name="connsiteX67" fmla="*/ 550282 w 551045"/>
              <a:gd name="connsiteY67" fmla="*/ 107206 h 608697"/>
              <a:gd name="connsiteX68" fmla="*/ 550340 w 551045"/>
              <a:gd name="connsiteY68" fmla="*/ 107897 h 608697"/>
              <a:gd name="connsiteX69" fmla="*/ 550340 w 551045"/>
              <a:gd name="connsiteY69" fmla="*/ 108760 h 608697"/>
              <a:gd name="connsiteX70" fmla="*/ 550340 w 551045"/>
              <a:gd name="connsiteY70" fmla="*/ 109220 h 608697"/>
              <a:gd name="connsiteX71" fmla="*/ 550340 w 551045"/>
              <a:gd name="connsiteY71" fmla="*/ 109680 h 608697"/>
              <a:gd name="connsiteX72" fmla="*/ 550282 w 551045"/>
              <a:gd name="connsiteY72" fmla="*/ 111867 h 608697"/>
              <a:gd name="connsiteX73" fmla="*/ 550167 w 551045"/>
              <a:gd name="connsiteY73" fmla="*/ 113420 h 608697"/>
              <a:gd name="connsiteX74" fmla="*/ 550167 w 551045"/>
              <a:gd name="connsiteY74" fmla="*/ 113938 h 608697"/>
              <a:gd name="connsiteX75" fmla="*/ 485137 w 551045"/>
              <a:gd name="connsiteY75" fmla="*/ 174349 h 608697"/>
              <a:gd name="connsiteX76" fmla="*/ 484158 w 551045"/>
              <a:gd name="connsiteY76" fmla="*/ 174292 h 608697"/>
              <a:gd name="connsiteX77" fmla="*/ 467685 w 551045"/>
              <a:gd name="connsiteY77" fmla="*/ 171933 h 608697"/>
              <a:gd name="connsiteX78" fmla="*/ 419993 w 551045"/>
              <a:gd name="connsiteY78" fmla="*/ 110428 h 608697"/>
              <a:gd name="connsiteX79" fmla="*/ 419935 w 551045"/>
              <a:gd name="connsiteY79" fmla="*/ 110083 h 608697"/>
              <a:gd name="connsiteX80" fmla="*/ 419993 w 551045"/>
              <a:gd name="connsiteY80" fmla="*/ 109680 h 608697"/>
              <a:gd name="connsiteX81" fmla="*/ 419935 w 551045"/>
              <a:gd name="connsiteY81" fmla="*/ 109220 h 608697"/>
              <a:gd name="connsiteX82" fmla="*/ 419993 w 551045"/>
              <a:gd name="connsiteY82" fmla="*/ 108530 h 608697"/>
              <a:gd name="connsiteX83" fmla="*/ 419993 w 551045"/>
              <a:gd name="connsiteY83" fmla="*/ 106516 h 608697"/>
              <a:gd name="connsiteX84" fmla="*/ 485137 w 551045"/>
              <a:gd name="connsiteY84" fmla="*/ 44090 h 608697"/>
              <a:gd name="connsiteX85" fmla="*/ 486001 w 551045"/>
              <a:gd name="connsiteY85" fmla="*/ 44090 h 608697"/>
              <a:gd name="connsiteX86" fmla="*/ 487441 w 551045"/>
              <a:gd name="connsiteY86" fmla="*/ 44033 h 608697"/>
              <a:gd name="connsiteX87" fmla="*/ 114993 w 551045"/>
              <a:gd name="connsiteY87" fmla="*/ 748 h 608697"/>
              <a:gd name="connsiteX88" fmla="*/ 115281 w 551045"/>
              <a:gd name="connsiteY88" fmla="*/ 748 h 608697"/>
              <a:gd name="connsiteX89" fmla="*/ 115569 w 551045"/>
              <a:gd name="connsiteY89" fmla="*/ 748 h 608697"/>
              <a:gd name="connsiteX90" fmla="*/ 179403 w 551045"/>
              <a:gd name="connsiteY90" fmla="*/ 50176 h 608697"/>
              <a:gd name="connsiteX91" fmla="*/ 181534 w 551045"/>
              <a:gd name="connsiteY91" fmla="*/ 66863 h 608697"/>
              <a:gd name="connsiteX92" fmla="*/ 115685 w 551045"/>
              <a:gd name="connsiteY92" fmla="*/ 132634 h 608697"/>
              <a:gd name="connsiteX93" fmla="*/ 115397 w 551045"/>
              <a:gd name="connsiteY93" fmla="*/ 132634 h 608697"/>
              <a:gd name="connsiteX94" fmla="*/ 115109 w 551045"/>
              <a:gd name="connsiteY94" fmla="*/ 132634 h 608697"/>
              <a:gd name="connsiteX95" fmla="*/ 51275 w 551045"/>
              <a:gd name="connsiteY95" fmla="*/ 83262 h 608697"/>
              <a:gd name="connsiteX96" fmla="*/ 49144 w 551045"/>
              <a:gd name="connsiteY96" fmla="*/ 66575 h 608697"/>
              <a:gd name="connsiteX97" fmla="*/ 114993 w 551045"/>
              <a:gd name="connsiteY97" fmla="*/ 748 h 608697"/>
              <a:gd name="connsiteX98" fmla="*/ 114958 w 551045"/>
              <a:gd name="connsiteY98" fmla="*/ 423 h 608697"/>
              <a:gd name="connsiteX99" fmla="*/ 48690 w 551045"/>
              <a:gd name="connsiteY99" fmla="*/ 66575 h 608697"/>
              <a:gd name="connsiteX100" fmla="*/ 50822 w 551045"/>
              <a:gd name="connsiteY100" fmla="*/ 83372 h 608697"/>
              <a:gd name="connsiteX101" fmla="*/ 115073 w 551045"/>
              <a:gd name="connsiteY101" fmla="*/ 133015 h 608697"/>
              <a:gd name="connsiteX102" fmla="*/ 115361 w 551045"/>
              <a:gd name="connsiteY102" fmla="*/ 133015 h 608697"/>
              <a:gd name="connsiteX103" fmla="*/ 115649 w 551045"/>
              <a:gd name="connsiteY103" fmla="*/ 133015 h 608697"/>
              <a:gd name="connsiteX104" fmla="*/ 181917 w 551045"/>
              <a:gd name="connsiteY104" fmla="*/ 66863 h 608697"/>
              <a:gd name="connsiteX105" fmla="*/ 179785 w 551045"/>
              <a:gd name="connsiteY105" fmla="*/ 50066 h 608697"/>
              <a:gd name="connsiteX106" fmla="*/ 115534 w 551045"/>
              <a:gd name="connsiteY106" fmla="*/ 423 h 608697"/>
              <a:gd name="connsiteX107" fmla="*/ 115246 w 551045"/>
              <a:gd name="connsiteY107" fmla="*/ 423 h 608697"/>
              <a:gd name="connsiteX108" fmla="*/ 114958 w 551045"/>
              <a:gd name="connsiteY108" fmla="*/ 423 h 608697"/>
              <a:gd name="connsiteX109" fmla="*/ 114993 w 551045"/>
              <a:gd name="connsiteY109" fmla="*/ 0 h 608697"/>
              <a:gd name="connsiteX110" fmla="*/ 115281 w 551045"/>
              <a:gd name="connsiteY110" fmla="*/ 0 h 608697"/>
              <a:gd name="connsiteX111" fmla="*/ 115569 w 551045"/>
              <a:gd name="connsiteY111" fmla="*/ 0 h 608697"/>
              <a:gd name="connsiteX112" fmla="*/ 180152 w 551045"/>
              <a:gd name="connsiteY112" fmla="*/ 49946 h 608697"/>
              <a:gd name="connsiteX113" fmla="*/ 182341 w 551045"/>
              <a:gd name="connsiteY113" fmla="*/ 66863 h 608697"/>
              <a:gd name="connsiteX114" fmla="*/ 115685 w 551045"/>
              <a:gd name="connsiteY114" fmla="*/ 133439 h 608697"/>
              <a:gd name="connsiteX115" fmla="*/ 115397 w 551045"/>
              <a:gd name="connsiteY115" fmla="*/ 133439 h 608697"/>
              <a:gd name="connsiteX116" fmla="*/ 115109 w 551045"/>
              <a:gd name="connsiteY116" fmla="*/ 133439 h 608697"/>
              <a:gd name="connsiteX117" fmla="*/ 50526 w 551045"/>
              <a:gd name="connsiteY117" fmla="*/ 83493 h 608697"/>
              <a:gd name="connsiteX118" fmla="*/ 48337 w 551045"/>
              <a:gd name="connsiteY118" fmla="*/ 66575 h 608697"/>
              <a:gd name="connsiteX119" fmla="*/ 114993 w 551045"/>
              <a:gd name="connsiteY11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51045" h="608697">
                <a:moveTo>
                  <a:pt x="485820" y="430096"/>
                </a:moveTo>
                <a:cubicBezTo>
                  <a:pt x="520910" y="430096"/>
                  <a:pt x="549489" y="457699"/>
                  <a:pt x="550987" y="492317"/>
                </a:cubicBezTo>
                <a:cubicBezTo>
                  <a:pt x="550987" y="492375"/>
                  <a:pt x="551045" y="492432"/>
                  <a:pt x="551045" y="492490"/>
                </a:cubicBezTo>
                <a:cubicBezTo>
                  <a:pt x="551045" y="492950"/>
                  <a:pt x="551045" y="493353"/>
                  <a:pt x="550987" y="493813"/>
                </a:cubicBezTo>
                <a:cubicBezTo>
                  <a:pt x="551045" y="494273"/>
                  <a:pt x="551045" y="494733"/>
                  <a:pt x="551045" y="495193"/>
                </a:cubicBezTo>
                <a:cubicBezTo>
                  <a:pt x="551045" y="531134"/>
                  <a:pt x="521832" y="560289"/>
                  <a:pt x="485820" y="560289"/>
                </a:cubicBezTo>
                <a:cubicBezTo>
                  <a:pt x="454129" y="560289"/>
                  <a:pt x="427739" y="537747"/>
                  <a:pt x="421862" y="507902"/>
                </a:cubicBezTo>
                <a:cubicBezTo>
                  <a:pt x="420710" y="503474"/>
                  <a:pt x="420076" y="499046"/>
                  <a:pt x="420134" y="494560"/>
                </a:cubicBezTo>
                <a:cubicBezTo>
                  <a:pt x="420134" y="489385"/>
                  <a:pt x="421056" y="484152"/>
                  <a:pt x="422611" y="479034"/>
                </a:cubicBezTo>
                <a:cubicBezTo>
                  <a:pt x="429814" y="450913"/>
                  <a:pt x="455397" y="430096"/>
                  <a:pt x="485820" y="430096"/>
                </a:cubicBezTo>
                <a:close/>
                <a:moveTo>
                  <a:pt x="485137" y="236253"/>
                </a:moveTo>
                <a:cubicBezTo>
                  <a:pt x="521537" y="236253"/>
                  <a:pt x="551045" y="265714"/>
                  <a:pt x="551045" y="302055"/>
                </a:cubicBezTo>
                <a:cubicBezTo>
                  <a:pt x="551045" y="338396"/>
                  <a:pt x="521537" y="367857"/>
                  <a:pt x="485137" y="367857"/>
                </a:cubicBezTo>
                <a:cubicBezTo>
                  <a:pt x="448737" y="367857"/>
                  <a:pt x="419229" y="338396"/>
                  <a:pt x="419229" y="302055"/>
                </a:cubicBezTo>
                <a:cubicBezTo>
                  <a:pt x="419229" y="265714"/>
                  <a:pt x="448737" y="236253"/>
                  <a:pt x="485137" y="236253"/>
                </a:cubicBezTo>
                <a:close/>
                <a:moveTo>
                  <a:pt x="45513" y="160819"/>
                </a:moveTo>
                <a:lnTo>
                  <a:pt x="62048" y="160819"/>
                </a:lnTo>
                <a:lnTo>
                  <a:pt x="78583" y="243365"/>
                </a:lnTo>
                <a:lnTo>
                  <a:pt x="98228" y="243365"/>
                </a:lnTo>
                <a:lnTo>
                  <a:pt x="103356" y="187625"/>
                </a:lnTo>
                <a:cubicBezTo>
                  <a:pt x="103183" y="186647"/>
                  <a:pt x="102952" y="185612"/>
                  <a:pt x="102722" y="184634"/>
                </a:cubicBezTo>
                <a:cubicBezTo>
                  <a:pt x="100936" y="177386"/>
                  <a:pt x="97767" y="170483"/>
                  <a:pt x="94368" y="163293"/>
                </a:cubicBezTo>
                <a:cubicBezTo>
                  <a:pt x="94368" y="163293"/>
                  <a:pt x="93677" y="161855"/>
                  <a:pt x="93331" y="161107"/>
                </a:cubicBezTo>
                <a:lnTo>
                  <a:pt x="93389" y="161107"/>
                </a:lnTo>
                <a:cubicBezTo>
                  <a:pt x="93331" y="160992"/>
                  <a:pt x="93274" y="160877"/>
                  <a:pt x="93274" y="160819"/>
                </a:cubicBezTo>
                <a:lnTo>
                  <a:pt x="137347" y="160819"/>
                </a:lnTo>
                <a:cubicBezTo>
                  <a:pt x="137289" y="160877"/>
                  <a:pt x="137232" y="160992"/>
                  <a:pt x="137232" y="161107"/>
                </a:cubicBezTo>
                <a:lnTo>
                  <a:pt x="137404" y="161107"/>
                </a:lnTo>
                <a:cubicBezTo>
                  <a:pt x="137059" y="161855"/>
                  <a:pt x="136367" y="163293"/>
                  <a:pt x="136367" y="163293"/>
                </a:cubicBezTo>
                <a:cubicBezTo>
                  <a:pt x="132507" y="171576"/>
                  <a:pt x="128820" y="179514"/>
                  <a:pt x="127322" y="187913"/>
                </a:cubicBezTo>
                <a:lnTo>
                  <a:pt x="132450" y="243365"/>
                </a:lnTo>
                <a:lnTo>
                  <a:pt x="152038" y="243365"/>
                </a:lnTo>
                <a:lnTo>
                  <a:pt x="168630" y="160819"/>
                </a:lnTo>
                <a:lnTo>
                  <a:pt x="185165" y="160819"/>
                </a:lnTo>
                <a:cubicBezTo>
                  <a:pt x="210283" y="160819"/>
                  <a:pt x="230678" y="181125"/>
                  <a:pt x="230678" y="206263"/>
                </a:cubicBezTo>
                <a:lnTo>
                  <a:pt x="230678" y="338682"/>
                </a:lnTo>
                <a:cubicBezTo>
                  <a:pt x="230678" y="363820"/>
                  <a:pt x="210283" y="384125"/>
                  <a:pt x="185165" y="384125"/>
                </a:cubicBezTo>
                <a:lnTo>
                  <a:pt x="179346" y="384125"/>
                </a:lnTo>
                <a:lnTo>
                  <a:pt x="179346" y="576599"/>
                </a:lnTo>
                <a:cubicBezTo>
                  <a:pt x="179346" y="594316"/>
                  <a:pt x="165000" y="608697"/>
                  <a:pt x="147256" y="608697"/>
                </a:cubicBezTo>
                <a:cubicBezTo>
                  <a:pt x="130721" y="608697"/>
                  <a:pt x="117125" y="596215"/>
                  <a:pt x="115339" y="580223"/>
                </a:cubicBezTo>
                <a:cubicBezTo>
                  <a:pt x="113553" y="596215"/>
                  <a:pt x="99957" y="608697"/>
                  <a:pt x="83422" y="608697"/>
                </a:cubicBezTo>
                <a:cubicBezTo>
                  <a:pt x="65678" y="608697"/>
                  <a:pt x="51332" y="594316"/>
                  <a:pt x="51332" y="576599"/>
                </a:cubicBezTo>
                <a:lnTo>
                  <a:pt x="51332" y="384125"/>
                </a:lnTo>
                <a:lnTo>
                  <a:pt x="45513" y="384125"/>
                </a:lnTo>
                <a:cubicBezTo>
                  <a:pt x="20395" y="384125"/>
                  <a:pt x="0" y="363820"/>
                  <a:pt x="0" y="338682"/>
                </a:cubicBezTo>
                <a:lnTo>
                  <a:pt x="0" y="206263"/>
                </a:lnTo>
                <a:cubicBezTo>
                  <a:pt x="0" y="181125"/>
                  <a:pt x="20395" y="160819"/>
                  <a:pt x="45513" y="160819"/>
                </a:cubicBezTo>
                <a:close/>
                <a:moveTo>
                  <a:pt x="400710" y="89618"/>
                </a:moveTo>
                <a:lnTo>
                  <a:pt x="400710" y="134086"/>
                </a:lnTo>
                <a:cubicBezTo>
                  <a:pt x="375702" y="134086"/>
                  <a:pt x="355362" y="154393"/>
                  <a:pt x="355362" y="179359"/>
                </a:cubicBezTo>
                <a:lnTo>
                  <a:pt x="355362" y="279857"/>
                </a:lnTo>
                <a:lnTo>
                  <a:pt x="401517" y="279857"/>
                </a:lnTo>
                <a:lnTo>
                  <a:pt x="401517" y="324325"/>
                </a:lnTo>
                <a:lnTo>
                  <a:pt x="355362" y="324325"/>
                </a:lnTo>
                <a:lnTo>
                  <a:pt x="355362" y="424823"/>
                </a:lnTo>
                <a:cubicBezTo>
                  <a:pt x="355362" y="449731"/>
                  <a:pt x="375702" y="470038"/>
                  <a:pt x="400710" y="470038"/>
                </a:cubicBezTo>
                <a:lnTo>
                  <a:pt x="400710" y="514563"/>
                </a:lnTo>
                <a:cubicBezTo>
                  <a:pt x="351155" y="514563"/>
                  <a:pt x="310820" y="474295"/>
                  <a:pt x="310820" y="424823"/>
                </a:cubicBezTo>
                <a:lnTo>
                  <a:pt x="310820" y="324325"/>
                </a:lnTo>
                <a:lnTo>
                  <a:pt x="270830" y="324325"/>
                </a:lnTo>
                <a:lnTo>
                  <a:pt x="270830" y="279857"/>
                </a:lnTo>
                <a:lnTo>
                  <a:pt x="310820" y="279857"/>
                </a:lnTo>
                <a:lnTo>
                  <a:pt x="310820" y="179359"/>
                </a:lnTo>
                <a:cubicBezTo>
                  <a:pt x="310820" y="129886"/>
                  <a:pt x="351155" y="89618"/>
                  <a:pt x="400710" y="89618"/>
                </a:cubicBezTo>
                <a:close/>
                <a:moveTo>
                  <a:pt x="487441" y="44033"/>
                </a:moveTo>
                <a:cubicBezTo>
                  <a:pt x="487557" y="44090"/>
                  <a:pt x="487614" y="44090"/>
                  <a:pt x="487729" y="44148"/>
                </a:cubicBezTo>
                <a:cubicBezTo>
                  <a:pt x="521828" y="45471"/>
                  <a:pt x="549246" y="73030"/>
                  <a:pt x="550282" y="107206"/>
                </a:cubicBezTo>
                <a:cubicBezTo>
                  <a:pt x="550282" y="107436"/>
                  <a:pt x="550282" y="107667"/>
                  <a:pt x="550340" y="107897"/>
                </a:cubicBezTo>
                <a:cubicBezTo>
                  <a:pt x="550340" y="108184"/>
                  <a:pt x="550340" y="108472"/>
                  <a:pt x="550340" y="108760"/>
                </a:cubicBezTo>
                <a:cubicBezTo>
                  <a:pt x="550340" y="108875"/>
                  <a:pt x="550340" y="109047"/>
                  <a:pt x="550340" y="109220"/>
                </a:cubicBezTo>
                <a:cubicBezTo>
                  <a:pt x="550340" y="109393"/>
                  <a:pt x="550340" y="109508"/>
                  <a:pt x="550340" y="109680"/>
                </a:cubicBezTo>
                <a:cubicBezTo>
                  <a:pt x="550340" y="110371"/>
                  <a:pt x="550282" y="111119"/>
                  <a:pt x="550282" y="111867"/>
                </a:cubicBezTo>
                <a:cubicBezTo>
                  <a:pt x="550225" y="112384"/>
                  <a:pt x="550225" y="112902"/>
                  <a:pt x="550167" y="113420"/>
                </a:cubicBezTo>
                <a:cubicBezTo>
                  <a:pt x="550167" y="113593"/>
                  <a:pt x="550167" y="113765"/>
                  <a:pt x="550167" y="113938"/>
                </a:cubicBezTo>
                <a:cubicBezTo>
                  <a:pt x="547748" y="147653"/>
                  <a:pt x="519582" y="174349"/>
                  <a:pt x="485137" y="174349"/>
                </a:cubicBezTo>
                <a:cubicBezTo>
                  <a:pt x="484792" y="174349"/>
                  <a:pt x="484446" y="174292"/>
                  <a:pt x="484158" y="174292"/>
                </a:cubicBezTo>
                <a:cubicBezTo>
                  <a:pt x="478629" y="174579"/>
                  <a:pt x="473099" y="173716"/>
                  <a:pt x="467685" y="171933"/>
                </a:cubicBezTo>
                <a:cubicBezTo>
                  <a:pt x="440556" y="164396"/>
                  <a:pt x="420511" y="139828"/>
                  <a:pt x="419993" y="110428"/>
                </a:cubicBezTo>
                <a:cubicBezTo>
                  <a:pt x="419993" y="110313"/>
                  <a:pt x="419935" y="110198"/>
                  <a:pt x="419935" y="110083"/>
                </a:cubicBezTo>
                <a:cubicBezTo>
                  <a:pt x="419935" y="109910"/>
                  <a:pt x="419935" y="109795"/>
                  <a:pt x="419993" y="109680"/>
                </a:cubicBezTo>
                <a:cubicBezTo>
                  <a:pt x="419993" y="109508"/>
                  <a:pt x="419935" y="109335"/>
                  <a:pt x="419935" y="109220"/>
                </a:cubicBezTo>
                <a:cubicBezTo>
                  <a:pt x="419935" y="108990"/>
                  <a:pt x="419935" y="108760"/>
                  <a:pt x="419993" y="108530"/>
                </a:cubicBezTo>
                <a:cubicBezTo>
                  <a:pt x="419993" y="107839"/>
                  <a:pt x="419993" y="107206"/>
                  <a:pt x="419993" y="106516"/>
                </a:cubicBezTo>
                <a:cubicBezTo>
                  <a:pt x="421433" y="71822"/>
                  <a:pt x="450059" y="44090"/>
                  <a:pt x="485137" y="44090"/>
                </a:cubicBezTo>
                <a:cubicBezTo>
                  <a:pt x="485425" y="44090"/>
                  <a:pt x="485713" y="44090"/>
                  <a:pt x="486001" y="44090"/>
                </a:cubicBezTo>
                <a:cubicBezTo>
                  <a:pt x="486462" y="44090"/>
                  <a:pt x="486981" y="44033"/>
                  <a:pt x="487441" y="44033"/>
                </a:cubicBezTo>
                <a:close/>
                <a:moveTo>
                  <a:pt x="114993" y="748"/>
                </a:moveTo>
                <a:lnTo>
                  <a:pt x="115281" y="748"/>
                </a:lnTo>
                <a:lnTo>
                  <a:pt x="115569" y="748"/>
                </a:lnTo>
                <a:cubicBezTo>
                  <a:pt x="145700" y="748"/>
                  <a:pt x="171913" y="21060"/>
                  <a:pt x="179403" y="50176"/>
                </a:cubicBezTo>
                <a:cubicBezTo>
                  <a:pt x="180843" y="55585"/>
                  <a:pt x="181534" y="61224"/>
                  <a:pt x="181534" y="66863"/>
                </a:cubicBezTo>
                <a:cubicBezTo>
                  <a:pt x="181534" y="103115"/>
                  <a:pt x="151980" y="132634"/>
                  <a:pt x="115685" y="132634"/>
                </a:cubicBezTo>
                <a:lnTo>
                  <a:pt x="115397" y="132634"/>
                </a:lnTo>
                <a:lnTo>
                  <a:pt x="115109" y="132634"/>
                </a:lnTo>
                <a:cubicBezTo>
                  <a:pt x="84978" y="132634"/>
                  <a:pt x="58765" y="112321"/>
                  <a:pt x="51275" y="83262"/>
                </a:cubicBezTo>
                <a:cubicBezTo>
                  <a:pt x="49835" y="77854"/>
                  <a:pt x="49144" y="72214"/>
                  <a:pt x="49144" y="66575"/>
                </a:cubicBezTo>
                <a:cubicBezTo>
                  <a:pt x="49144" y="30267"/>
                  <a:pt x="78698" y="748"/>
                  <a:pt x="114993" y="748"/>
                </a:cubicBezTo>
                <a:close/>
                <a:moveTo>
                  <a:pt x="114958" y="423"/>
                </a:moveTo>
                <a:cubicBezTo>
                  <a:pt x="78366" y="423"/>
                  <a:pt x="48690" y="30047"/>
                  <a:pt x="48690" y="66575"/>
                </a:cubicBezTo>
                <a:cubicBezTo>
                  <a:pt x="48690" y="72385"/>
                  <a:pt x="49439" y="78022"/>
                  <a:pt x="50822" y="83372"/>
                </a:cubicBezTo>
                <a:cubicBezTo>
                  <a:pt x="58198" y="111904"/>
                  <a:pt x="84129" y="133015"/>
                  <a:pt x="115073" y="133015"/>
                </a:cubicBezTo>
                <a:cubicBezTo>
                  <a:pt x="115131" y="133015"/>
                  <a:pt x="115246" y="133015"/>
                  <a:pt x="115361" y="133015"/>
                </a:cubicBezTo>
                <a:cubicBezTo>
                  <a:pt x="115419" y="133015"/>
                  <a:pt x="115534" y="133015"/>
                  <a:pt x="115649" y="133015"/>
                </a:cubicBezTo>
                <a:cubicBezTo>
                  <a:pt x="152241" y="133015"/>
                  <a:pt x="181917" y="103391"/>
                  <a:pt x="181917" y="66863"/>
                </a:cubicBezTo>
                <a:cubicBezTo>
                  <a:pt x="181917" y="61053"/>
                  <a:pt x="181168" y="55415"/>
                  <a:pt x="179785" y="50066"/>
                </a:cubicBezTo>
                <a:cubicBezTo>
                  <a:pt x="172409" y="21534"/>
                  <a:pt x="146478" y="423"/>
                  <a:pt x="115534" y="423"/>
                </a:cubicBezTo>
                <a:cubicBezTo>
                  <a:pt x="115476" y="423"/>
                  <a:pt x="115361" y="423"/>
                  <a:pt x="115246" y="423"/>
                </a:cubicBezTo>
                <a:cubicBezTo>
                  <a:pt x="115188" y="423"/>
                  <a:pt x="115073" y="423"/>
                  <a:pt x="114958" y="423"/>
                </a:cubicBezTo>
                <a:close/>
                <a:moveTo>
                  <a:pt x="114993" y="0"/>
                </a:moveTo>
                <a:lnTo>
                  <a:pt x="115281" y="0"/>
                </a:lnTo>
                <a:lnTo>
                  <a:pt x="115569" y="0"/>
                </a:lnTo>
                <a:cubicBezTo>
                  <a:pt x="146046" y="0"/>
                  <a:pt x="172605" y="20542"/>
                  <a:pt x="180152" y="49946"/>
                </a:cubicBezTo>
                <a:cubicBezTo>
                  <a:pt x="181592" y="55470"/>
                  <a:pt x="182341" y="61109"/>
                  <a:pt x="182341" y="66863"/>
                </a:cubicBezTo>
                <a:cubicBezTo>
                  <a:pt x="182341" y="103575"/>
                  <a:pt x="152441" y="133439"/>
                  <a:pt x="115685" y="133439"/>
                </a:cubicBezTo>
                <a:lnTo>
                  <a:pt x="115397" y="133439"/>
                </a:lnTo>
                <a:lnTo>
                  <a:pt x="115109" y="133439"/>
                </a:lnTo>
                <a:cubicBezTo>
                  <a:pt x="84632" y="133439"/>
                  <a:pt x="58073" y="112897"/>
                  <a:pt x="50526" y="83493"/>
                </a:cubicBezTo>
                <a:cubicBezTo>
                  <a:pt x="49086" y="77969"/>
                  <a:pt x="48337" y="72272"/>
                  <a:pt x="48337" y="66575"/>
                </a:cubicBezTo>
                <a:cubicBezTo>
                  <a:pt x="48337" y="29864"/>
                  <a:pt x="78237" y="0"/>
                  <a:pt x="114993"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115" name="文本框 114"/>
          <p:cNvSpPr txBox="1"/>
          <p:nvPr>
            <p:custDataLst>
              <p:tags r:id="rId17"/>
            </p:custDataLst>
          </p:nvPr>
        </p:nvSpPr>
        <p:spPr bwMode="auto">
          <a:xfrm>
            <a:off x="2401570" y="5502910"/>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06</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116" name="直接连接符 115"/>
          <p:cNvCxnSpPr/>
          <p:nvPr>
            <p:custDataLst>
              <p:tags r:id="rId18"/>
            </p:custDataLst>
          </p:nvPr>
        </p:nvCxnSpPr>
        <p:spPr>
          <a:xfrm>
            <a:off x="3108960" y="5670550"/>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9" name="文本框 118"/>
          <p:cNvSpPr txBox="1"/>
          <p:nvPr>
            <p:custDataLst>
              <p:tags r:id="rId19"/>
            </p:custDataLst>
          </p:nvPr>
        </p:nvSpPr>
        <p:spPr bwMode="auto">
          <a:xfrm>
            <a:off x="3230245" y="5568315"/>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pPr>
            <a:r>
              <a:rPr lang="zh-CN" altLang="en-US" sz="2400" b="1" dirty="0">
                <a:solidFill>
                  <a:schemeClr val="tx1">
                    <a:lumMod val="85000"/>
                    <a:lumOff val="15000"/>
                  </a:schemeClr>
                </a:solidFill>
                <a:uFillTx/>
                <a:latin typeface="Arial" panose="020B0604020202020204" pitchFamily="34" charset="0"/>
                <a:ea typeface="隶书" panose="02010509060101010101" pitchFamily="49" charset="-122"/>
              </a:rPr>
              <a:t>党支部委员会建设</a:t>
            </a:r>
            <a:endParaRPr lang="zh-CN" altLang="en-US" sz="2400" b="1" dirty="0">
              <a:solidFill>
                <a:schemeClr val="tx1">
                  <a:lumMod val="85000"/>
                  <a:lumOff val="15000"/>
                </a:schemeClr>
              </a:solidFill>
              <a:uFillTx/>
              <a:latin typeface="Arial" panose="020B0604020202020204" pitchFamily="34" charset="0"/>
              <a:ea typeface="隶书" panose="02010509060101010101" pitchFamily="49" charset="-122"/>
            </a:endParaRPr>
          </a:p>
        </p:txBody>
      </p:sp>
      <p:sp>
        <p:nvSpPr>
          <p:cNvPr id="130" name="任意多边形 129"/>
          <p:cNvSpPr/>
          <p:nvPr>
            <p:custDataLst>
              <p:tags r:id="rId20"/>
            </p:custDataLst>
          </p:nvPr>
        </p:nvSpPr>
        <p:spPr bwMode="auto">
          <a:xfrm>
            <a:off x="1750060" y="5658485"/>
            <a:ext cx="478155" cy="398145"/>
          </a:xfrm>
          <a:custGeom>
            <a:avLst/>
            <a:gdLst>
              <a:gd name="connsiteX0" fmla="*/ 246781 w 608274"/>
              <a:gd name="connsiteY0" fmla="*/ 438498 h 506589"/>
              <a:gd name="connsiteX1" fmla="*/ 246781 w 608274"/>
              <a:gd name="connsiteY1" fmla="*/ 467297 h 506589"/>
              <a:gd name="connsiteX2" fmla="*/ 300340 w 608274"/>
              <a:gd name="connsiteY2" fmla="*/ 446881 h 506589"/>
              <a:gd name="connsiteX3" fmla="*/ 213321 w 608274"/>
              <a:gd name="connsiteY3" fmla="*/ 304884 h 506589"/>
              <a:gd name="connsiteX4" fmla="*/ 33460 w 608274"/>
              <a:gd name="connsiteY4" fmla="*/ 322334 h 506589"/>
              <a:gd name="connsiteX5" fmla="*/ 33460 w 608274"/>
              <a:gd name="connsiteY5" fmla="*/ 454352 h 506589"/>
              <a:gd name="connsiteX6" fmla="*/ 213321 w 608274"/>
              <a:gd name="connsiteY6" fmla="*/ 471802 h 506589"/>
              <a:gd name="connsiteX7" fmla="*/ 228395 w 608274"/>
              <a:gd name="connsiteY7" fmla="*/ 270439 h 506589"/>
              <a:gd name="connsiteX8" fmla="*/ 241243 w 608274"/>
              <a:gd name="connsiteY8" fmla="*/ 274602 h 506589"/>
              <a:gd name="connsiteX9" fmla="*/ 246781 w 608274"/>
              <a:gd name="connsiteY9" fmla="*/ 286749 h 506589"/>
              <a:gd name="connsiteX10" fmla="*/ 246781 w 608274"/>
              <a:gd name="connsiteY10" fmla="*/ 405252 h 506589"/>
              <a:gd name="connsiteX11" fmla="*/ 366689 w 608274"/>
              <a:gd name="connsiteY11" fmla="*/ 423957 h 506589"/>
              <a:gd name="connsiteX12" fmla="*/ 380678 w 608274"/>
              <a:gd name="connsiteY12" fmla="*/ 438441 h 506589"/>
              <a:gd name="connsiteX13" fmla="*/ 370115 w 608274"/>
              <a:gd name="connsiteY13" fmla="*/ 455493 h 506589"/>
              <a:gd name="connsiteX14" fmla="*/ 236104 w 608274"/>
              <a:gd name="connsiteY14" fmla="*/ 506589 h 506589"/>
              <a:gd name="connsiteX15" fmla="*/ 235590 w 608274"/>
              <a:gd name="connsiteY15" fmla="*/ 505334 h 506589"/>
              <a:gd name="connsiteX16" fmla="*/ 230051 w 608274"/>
              <a:gd name="connsiteY16" fmla="*/ 506304 h 506589"/>
              <a:gd name="connsiteX17" fmla="*/ 228395 w 608274"/>
              <a:gd name="connsiteY17" fmla="*/ 506247 h 506589"/>
              <a:gd name="connsiteX18" fmla="*/ 15074 w 608274"/>
              <a:gd name="connsiteY18" fmla="*/ 485546 h 506589"/>
              <a:gd name="connsiteX19" fmla="*/ 0 w 608274"/>
              <a:gd name="connsiteY19" fmla="*/ 469236 h 506589"/>
              <a:gd name="connsiteX20" fmla="*/ 0 w 608274"/>
              <a:gd name="connsiteY20" fmla="*/ 307450 h 506589"/>
              <a:gd name="connsiteX21" fmla="*/ 15074 w 608274"/>
              <a:gd name="connsiteY21" fmla="*/ 291083 h 506589"/>
              <a:gd name="connsiteX22" fmla="*/ 362895 w 608274"/>
              <a:gd name="connsiteY22" fmla="*/ 0 h 506589"/>
              <a:gd name="connsiteX23" fmla="*/ 468824 w 608274"/>
              <a:gd name="connsiteY23" fmla="*/ 90151 h 506589"/>
              <a:gd name="connsiteX24" fmla="*/ 463285 w 608274"/>
              <a:gd name="connsiteY24" fmla="*/ 153046 h 506589"/>
              <a:gd name="connsiteX25" fmla="*/ 429822 w 608274"/>
              <a:gd name="connsiteY25" fmla="*/ 235157 h 506589"/>
              <a:gd name="connsiteX26" fmla="*/ 485556 w 608274"/>
              <a:gd name="connsiteY26" fmla="*/ 284366 h 506589"/>
              <a:gd name="connsiteX27" fmla="*/ 580407 w 608274"/>
              <a:gd name="connsiteY27" fmla="*/ 317210 h 506589"/>
              <a:gd name="connsiteX28" fmla="*/ 608274 w 608274"/>
              <a:gd name="connsiteY28" fmla="*/ 388316 h 506589"/>
              <a:gd name="connsiteX29" fmla="*/ 608274 w 608274"/>
              <a:gd name="connsiteY29" fmla="*/ 480691 h 506589"/>
              <a:gd name="connsiteX30" fmla="*/ 391162 w 608274"/>
              <a:gd name="connsiteY30" fmla="*/ 480691 h 506589"/>
              <a:gd name="connsiteX31" fmla="*/ 412805 w 608274"/>
              <a:gd name="connsiteY31" fmla="*/ 434960 h 506589"/>
              <a:gd name="connsiteX32" fmla="*/ 370776 w 608274"/>
              <a:gd name="connsiteY32" fmla="*/ 391566 h 506589"/>
              <a:gd name="connsiteX33" fmla="*/ 279065 w 608274"/>
              <a:gd name="connsiteY33" fmla="*/ 377254 h 506589"/>
              <a:gd name="connsiteX34" fmla="*/ 279065 w 608274"/>
              <a:gd name="connsiteY34" fmla="*/ 286761 h 506589"/>
              <a:gd name="connsiteX35" fmla="*/ 275810 w 608274"/>
              <a:gd name="connsiteY35" fmla="*/ 269997 h 506589"/>
              <a:gd name="connsiteX36" fmla="*/ 295968 w 608274"/>
              <a:gd name="connsiteY36" fmla="*/ 235157 h 506589"/>
              <a:gd name="connsiteX37" fmla="*/ 262505 w 608274"/>
              <a:gd name="connsiteY37" fmla="*/ 153046 h 506589"/>
              <a:gd name="connsiteX38" fmla="*/ 256909 w 608274"/>
              <a:gd name="connsiteY38" fmla="*/ 90151 h 506589"/>
              <a:gd name="connsiteX39" fmla="*/ 362895 w 608274"/>
              <a:gd name="connsiteY39" fmla="*/ 0 h 5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274" h="506589">
                <a:moveTo>
                  <a:pt x="246781" y="438498"/>
                </a:moveTo>
                <a:lnTo>
                  <a:pt x="246781" y="467297"/>
                </a:lnTo>
                <a:lnTo>
                  <a:pt x="300340" y="446881"/>
                </a:lnTo>
                <a:close/>
                <a:moveTo>
                  <a:pt x="213321" y="304884"/>
                </a:moveTo>
                <a:lnTo>
                  <a:pt x="33460" y="322334"/>
                </a:lnTo>
                <a:lnTo>
                  <a:pt x="33460" y="454352"/>
                </a:lnTo>
                <a:lnTo>
                  <a:pt x="213321" y="471802"/>
                </a:lnTo>
                <a:close/>
                <a:moveTo>
                  <a:pt x="228395" y="270439"/>
                </a:moveTo>
                <a:cubicBezTo>
                  <a:pt x="233077" y="269983"/>
                  <a:pt x="237760" y="271466"/>
                  <a:pt x="241243" y="274602"/>
                </a:cubicBezTo>
                <a:cubicBezTo>
                  <a:pt x="244783" y="277739"/>
                  <a:pt x="246781" y="282130"/>
                  <a:pt x="246781" y="286749"/>
                </a:cubicBezTo>
                <a:lnTo>
                  <a:pt x="246781" y="405252"/>
                </a:lnTo>
                <a:lnTo>
                  <a:pt x="366689" y="423957"/>
                </a:lnTo>
                <a:cubicBezTo>
                  <a:pt x="374111" y="425154"/>
                  <a:pt x="379878" y="431085"/>
                  <a:pt x="380678" y="438441"/>
                </a:cubicBezTo>
                <a:cubicBezTo>
                  <a:pt x="381477" y="445798"/>
                  <a:pt x="377138" y="452812"/>
                  <a:pt x="370115" y="455493"/>
                </a:cubicBezTo>
                <a:lnTo>
                  <a:pt x="236104" y="506589"/>
                </a:lnTo>
                <a:lnTo>
                  <a:pt x="235590" y="505334"/>
                </a:lnTo>
                <a:cubicBezTo>
                  <a:pt x="233820" y="505962"/>
                  <a:pt x="231936" y="506304"/>
                  <a:pt x="230051" y="506304"/>
                </a:cubicBezTo>
                <a:cubicBezTo>
                  <a:pt x="229480" y="506304"/>
                  <a:pt x="228966" y="506304"/>
                  <a:pt x="228395" y="506247"/>
                </a:cubicBezTo>
                <a:lnTo>
                  <a:pt x="15074" y="485546"/>
                </a:lnTo>
                <a:cubicBezTo>
                  <a:pt x="6509" y="484748"/>
                  <a:pt x="0" y="477676"/>
                  <a:pt x="0" y="469236"/>
                </a:cubicBezTo>
                <a:lnTo>
                  <a:pt x="0" y="307450"/>
                </a:lnTo>
                <a:cubicBezTo>
                  <a:pt x="0" y="299010"/>
                  <a:pt x="6509" y="291938"/>
                  <a:pt x="15074" y="291083"/>
                </a:cubicBezTo>
                <a:close/>
                <a:moveTo>
                  <a:pt x="362895" y="0"/>
                </a:moveTo>
                <a:cubicBezTo>
                  <a:pt x="454777" y="0"/>
                  <a:pt x="466369" y="64320"/>
                  <a:pt x="468824" y="90151"/>
                </a:cubicBezTo>
                <a:cubicBezTo>
                  <a:pt x="468824" y="90151"/>
                  <a:pt x="507884" y="131206"/>
                  <a:pt x="463285" y="153046"/>
                </a:cubicBezTo>
                <a:cubicBezTo>
                  <a:pt x="463285" y="153046"/>
                  <a:pt x="463285" y="205049"/>
                  <a:pt x="429822" y="235157"/>
                </a:cubicBezTo>
                <a:cubicBezTo>
                  <a:pt x="429822" y="235157"/>
                  <a:pt x="401898" y="257053"/>
                  <a:pt x="485556" y="284366"/>
                </a:cubicBezTo>
                <a:lnTo>
                  <a:pt x="580407" y="317210"/>
                </a:lnTo>
                <a:cubicBezTo>
                  <a:pt x="580407" y="317210"/>
                  <a:pt x="608274" y="317210"/>
                  <a:pt x="608274" y="388316"/>
                </a:cubicBezTo>
                <a:lnTo>
                  <a:pt x="608274" y="480691"/>
                </a:lnTo>
                <a:lnTo>
                  <a:pt x="391162" y="480691"/>
                </a:lnTo>
                <a:cubicBezTo>
                  <a:pt x="406123" y="470598"/>
                  <a:pt x="414803" y="453207"/>
                  <a:pt x="412805" y="434960"/>
                </a:cubicBezTo>
                <a:cubicBezTo>
                  <a:pt x="410406" y="412892"/>
                  <a:pt x="393161" y="395045"/>
                  <a:pt x="370776" y="391566"/>
                </a:cubicBezTo>
                <a:lnTo>
                  <a:pt x="279065" y="377254"/>
                </a:lnTo>
                <a:lnTo>
                  <a:pt x="279065" y="286761"/>
                </a:lnTo>
                <a:cubicBezTo>
                  <a:pt x="279065" y="280945"/>
                  <a:pt x="277809" y="275357"/>
                  <a:pt x="275810" y="269997"/>
                </a:cubicBezTo>
                <a:cubicBezTo>
                  <a:pt x="314470" y="249754"/>
                  <a:pt x="295968" y="235157"/>
                  <a:pt x="295968" y="235157"/>
                </a:cubicBezTo>
                <a:cubicBezTo>
                  <a:pt x="262505" y="205049"/>
                  <a:pt x="262505" y="153046"/>
                  <a:pt x="262505" y="153046"/>
                </a:cubicBezTo>
                <a:cubicBezTo>
                  <a:pt x="217906" y="131206"/>
                  <a:pt x="256909" y="90151"/>
                  <a:pt x="256909" y="90151"/>
                </a:cubicBezTo>
                <a:cubicBezTo>
                  <a:pt x="259421" y="64320"/>
                  <a:pt x="277010" y="0"/>
                  <a:pt x="362895"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60" name="文本框 59"/>
          <p:cNvSpPr txBox="1"/>
          <p:nvPr>
            <p:custDataLst>
              <p:tags r:id="rId21"/>
            </p:custDataLst>
          </p:nvPr>
        </p:nvSpPr>
        <p:spPr bwMode="auto">
          <a:xfrm>
            <a:off x="2401570" y="1238885"/>
            <a:ext cx="746125" cy="709930"/>
          </a:xfrm>
          <a:prstGeom prst="rect">
            <a:avLst/>
          </a:prstGeom>
          <a:noFill/>
        </p:spPr>
        <p:txBody>
          <a:bodyPr wrap="square" lIns="91440" tIns="45720" rIns="91440" bIns="45720" anchor="ctr">
            <a:normAutofit/>
          </a:bodyPr>
          <a:lstStyle/>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01</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61" name="直接连接符 60"/>
          <p:cNvCxnSpPr/>
          <p:nvPr>
            <p:custDataLst>
              <p:tags r:id="rId22"/>
            </p:custDataLst>
          </p:nvPr>
        </p:nvCxnSpPr>
        <p:spPr>
          <a:xfrm>
            <a:off x="3108960" y="1406525"/>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custDataLst>
              <p:tags r:id="rId23"/>
            </p:custDataLst>
          </p:nvPr>
        </p:nvSpPr>
        <p:spPr bwMode="auto">
          <a:xfrm>
            <a:off x="3340100" y="1376680"/>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总  则</a:t>
            </a:r>
            <a:endParaRPr lang="zh-CN" altLang="en-US" sz="2400" dirty="0">
              <a:solidFill>
                <a:schemeClr val="tx1">
                  <a:lumMod val="85000"/>
                  <a:lumOff val="15000"/>
                </a:schemeClr>
              </a:solidFill>
              <a:uFillTx/>
              <a:latin typeface="Arial" panose="020B0604020202020204" pitchFamily="34" charset="0"/>
            </a:endParaRPr>
          </a:p>
        </p:txBody>
      </p:sp>
      <p:sp>
        <p:nvSpPr>
          <p:cNvPr id="68" name="任意多边形 79"/>
          <p:cNvSpPr/>
          <p:nvPr>
            <p:custDataLst>
              <p:tags r:id="rId24"/>
            </p:custDataLst>
          </p:nvPr>
        </p:nvSpPr>
        <p:spPr bwMode="auto">
          <a:xfrm>
            <a:off x="1750060" y="1374775"/>
            <a:ext cx="478155" cy="438785"/>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73" name="文本框 72"/>
          <p:cNvSpPr txBox="1"/>
          <p:nvPr>
            <p:custDataLst>
              <p:tags r:id="rId25"/>
            </p:custDataLst>
          </p:nvPr>
        </p:nvSpPr>
        <p:spPr>
          <a:xfrm>
            <a:off x="5001013" y="304055"/>
            <a:ext cx="2189974" cy="707886"/>
          </a:xfrm>
          <a:prstGeom prst="rect">
            <a:avLst/>
          </a:prstGeom>
          <a:noFill/>
        </p:spPr>
        <p:txBody>
          <a:bodyPr wrap="square" rtlCol="0">
            <a:normAutofit fontScale="90000"/>
          </a:bodyPr>
          <a:lstStyle/>
          <a:p>
            <a:pPr algn="ctr"/>
            <a:r>
              <a:rPr lang="zh-CN" altLang="en-US" sz="4000" dirty="0">
                <a:solidFill>
                  <a:schemeClr val="tx1">
                    <a:lumMod val="85000"/>
                    <a:lumOff val="15000"/>
                  </a:schemeClr>
                </a:solidFill>
                <a:uFillTx/>
                <a:latin typeface="Arial" panose="020B0604020202020204" pitchFamily="34" charset="0"/>
                <a:ea typeface="汉仪尚巍手书W" panose="00020600040101010101" pitchFamily="18" charset="-122"/>
              </a:rPr>
              <a:t>目录</a:t>
            </a:r>
            <a:endParaRPr lang="zh-CN" altLang="en-US" sz="4000" dirty="0">
              <a:solidFill>
                <a:schemeClr val="tx1">
                  <a:lumMod val="85000"/>
                  <a:lumOff val="15000"/>
                </a:schemeClr>
              </a:solidFill>
              <a:uFillTx/>
              <a:latin typeface="Arial" panose="020B0604020202020204" pitchFamily="34" charset="0"/>
              <a:ea typeface="汉仪尚巍手书W" panose="00020600040101010101" pitchFamily="18" charset="-122"/>
            </a:endParaRPr>
          </a:p>
        </p:txBody>
      </p:sp>
      <p:sp>
        <p:nvSpPr>
          <p:cNvPr id="2" name="任意多边形 79"/>
          <p:cNvSpPr/>
          <p:nvPr>
            <p:custDataLst>
              <p:tags r:id="rId26"/>
            </p:custDataLst>
          </p:nvPr>
        </p:nvSpPr>
        <p:spPr bwMode="auto">
          <a:xfrm>
            <a:off x="7310755" y="1510030"/>
            <a:ext cx="478155" cy="438785"/>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3" name="文本框 2"/>
          <p:cNvSpPr txBox="1"/>
          <p:nvPr>
            <p:custDataLst>
              <p:tags r:id="rId27"/>
            </p:custDataLst>
          </p:nvPr>
        </p:nvSpPr>
        <p:spPr bwMode="auto">
          <a:xfrm>
            <a:off x="7950835" y="1406525"/>
            <a:ext cx="746125" cy="709930"/>
          </a:xfrm>
          <a:prstGeom prst="rect">
            <a:avLst/>
          </a:prstGeom>
          <a:noFill/>
        </p:spPr>
        <p:txBody>
          <a:bodyPr wrap="square" lIns="91440" tIns="45720" rIns="91440" bIns="45720" anchor="ctr">
            <a:normAutofit/>
          </a:bodyPr>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07</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4" name="直接连接符 3"/>
          <p:cNvCxnSpPr/>
          <p:nvPr>
            <p:custDataLst>
              <p:tags r:id="rId28"/>
            </p:custDataLst>
          </p:nvPr>
        </p:nvCxnSpPr>
        <p:spPr>
          <a:xfrm>
            <a:off x="8696960" y="1510030"/>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29"/>
            </p:custDataLst>
          </p:nvPr>
        </p:nvSpPr>
        <p:spPr bwMode="auto">
          <a:xfrm>
            <a:off x="8900795" y="1510030"/>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领导和保障</a:t>
            </a:r>
            <a:endParaRPr lang="zh-CN" altLang="en-US" sz="2400" dirty="0">
              <a:solidFill>
                <a:schemeClr val="tx1">
                  <a:lumMod val="85000"/>
                  <a:lumOff val="15000"/>
                </a:schemeClr>
              </a:solidFill>
              <a:uFillTx/>
              <a:latin typeface="Arial" panose="020B0604020202020204" pitchFamily="34" charset="0"/>
            </a:endParaRPr>
          </a:p>
        </p:txBody>
      </p:sp>
      <p:sp>
        <p:nvSpPr>
          <p:cNvPr id="6" name="任意多边形 5"/>
          <p:cNvSpPr/>
          <p:nvPr>
            <p:custDataLst>
              <p:tags r:id="rId30"/>
            </p:custDataLst>
          </p:nvPr>
        </p:nvSpPr>
        <p:spPr bwMode="auto">
          <a:xfrm>
            <a:off x="7310755" y="2334260"/>
            <a:ext cx="478155" cy="46736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solidFill>
            <a:schemeClr val="accent1"/>
          </a:solidFill>
          <a:ln>
            <a:noFill/>
          </a:ln>
        </p:spPr>
        <p:txBody>
          <a:bodyPr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endParaRPr>
              <a:latin typeface="隶书" panose="02010509060101010101" pitchFamily="49" charset="-122"/>
              <a:ea typeface="微软雅黑" panose="020B0503020204020204" charset="-122"/>
            </a:endParaRPr>
          </a:p>
        </p:txBody>
      </p:sp>
      <p:sp>
        <p:nvSpPr>
          <p:cNvPr id="7" name="文本框 6"/>
          <p:cNvSpPr txBox="1"/>
          <p:nvPr>
            <p:custDataLst>
              <p:tags r:id="rId31"/>
            </p:custDataLst>
          </p:nvPr>
        </p:nvSpPr>
        <p:spPr bwMode="auto">
          <a:xfrm>
            <a:off x="7950835" y="2212975"/>
            <a:ext cx="746125" cy="709930"/>
          </a:xfrm>
          <a:prstGeom prst="rect">
            <a:avLst/>
          </a:prstGeom>
          <a:noFill/>
        </p:spPr>
        <p:txBody>
          <a:bodyPr wrap="square" lIns="91440" tIns="45720" rIns="91440" bIns="45720" anchor="ctr">
            <a:normAutofit/>
          </a:bodyPr>
          <a:p>
            <a:pPr algn="ctr" latinLnBrk="0"/>
            <a:r>
              <a:rPr lang="en-US" altLang="ko-KR" sz="3200" dirty="0">
                <a:solidFill>
                  <a:schemeClr val="accent1"/>
                </a:solidFill>
                <a:effectLst/>
                <a:uFillTx/>
                <a:latin typeface="Arial" panose="020B0604020202020204" pitchFamily="34" charset="0"/>
                <a:ea typeface="隶书" panose="02010509060101010101" pitchFamily="49" charset="-122"/>
              </a:rPr>
              <a:t>08</a:t>
            </a:r>
            <a:endParaRPr lang="en-US" altLang="ko-KR" sz="3200" dirty="0">
              <a:solidFill>
                <a:schemeClr val="accent1"/>
              </a:solidFill>
              <a:effectLst/>
              <a:uFillTx/>
              <a:latin typeface="Arial" panose="020B0604020202020204" pitchFamily="34" charset="0"/>
              <a:ea typeface="隶书" panose="02010509060101010101" pitchFamily="49" charset="-122"/>
            </a:endParaRPr>
          </a:p>
        </p:txBody>
      </p:sp>
      <p:cxnSp>
        <p:nvCxnSpPr>
          <p:cNvPr id="8" name="直接连接符 7"/>
          <p:cNvCxnSpPr/>
          <p:nvPr>
            <p:custDataLst>
              <p:tags r:id="rId32"/>
            </p:custDataLst>
          </p:nvPr>
        </p:nvCxnSpPr>
        <p:spPr>
          <a:xfrm>
            <a:off x="8696960" y="2380615"/>
            <a:ext cx="0" cy="37465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33"/>
            </p:custDataLst>
          </p:nvPr>
        </p:nvSpPr>
        <p:spPr bwMode="auto">
          <a:xfrm>
            <a:off x="8994775" y="2397125"/>
            <a:ext cx="2762250" cy="4044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0" anchor="b">
            <a:noAutofit/>
          </a:bodyPr>
          <a:lstStyle>
            <a:defPPr>
              <a:defRPr lang="zh-CN"/>
            </a:defPPr>
            <a:lvl1pPr defTabSz="913765">
              <a:lnSpc>
                <a:spcPct val="100000"/>
              </a:lnSpc>
              <a:spcBef>
                <a:spcPct val="0"/>
              </a:spcBef>
              <a:defRPr b="1">
                <a:latin typeface="隶书" panose="02010509060101010101" pitchFamily="49" charset="-122"/>
                <a:ea typeface="隶书" panose="02010509060101010101" pitchFamily="49" charset="-122"/>
              </a:defRPr>
            </a:lvl1pPr>
            <a:lvl2pPr defTabSz="913765"/>
            <a:lvl3pPr defTabSz="913765"/>
            <a:lvl4pPr defTabSz="913765"/>
            <a:lvl5pPr defTabSz="913765"/>
            <a:lvl6pPr defTabSz="913765"/>
            <a:lvl7pPr defTabSz="913765"/>
            <a:lvl8pPr defTabSz="913765"/>
            <a:lvl9pPr defTabSz="913765"/>
          </a:lstStyle>
          <a:p>
            <a:r>
              <a:rPr lang="zh-CN" altLang="en-US" sz="2400" dirty="0">
                <a:solidFill>
                  <a:schemeClr val="tx1">
                    <a:lumMod val="85000"/>
                    <a:lumOff val="15000"/>
                  </a:schemeClr>
                </a:solidFill>
                <a:uFillTx/>
                <a:latin typeface="Arial" panose="020B0604020202020204" pitchFamily="34" charset="0"/>
              </a:rPr>
              <a:t>附  则</a:t>
            </a:r>
            <a:endParaRPr lang="zh-CN" altLang="en-US" sz="2400" dirty="0">
              <a:solidFill>
                <a:schemeClr val="tx1">
                  <a:lumMod val="85000"/>
                  <a:lumOff val="15000"/>
                </a:schemeClr>
              </a:solidFill>
              <a:uFillTx/>
              <a:latin typeface="Arial" panose="020B0604020202020204" pitchFamily="34" charset="0"/>
            </a:endParaRPr>
          </a:p>
        </p:txBody>
      </p:sp>
    </p:spTree>
    <p:custDataLst>
      <p:tags r:id="rId3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领导和保障</a:t>
            </a:r>
            <a:endParaRPr lang="zh-CN" altLang="en-US"/>
          </a:p>
        </p:txBody>
      </p:sp>
      <p:sp>
        <p:nvSpPr>
          <p:cNvPr id="3" name="内容占位符 2"/>
          <p:cNvSpPr>
            <a:spLocks noGrp="1"/>
          </p:cNvSpPr>
          <p:nvPr>
            <p:ph idx="1"/>
          </p:nvPr>
        </p:nvSpPr>
        <p:spPr/>
        <p:txBody>
          <a:bodyPr/>
          <a:p>
            <a:r>
              <a:rPr lang="zh-CN" altLang="en-US" sz="1800"/>
              <a:t>第三十二条　</a:t>
            </a:r>
            <a:r>
              <a:rPr lang="zh-CN" altLang="en-US" sz="1800">
                <a:solidFill>
                  <a:srgbClr val="FF0000"/>
                </a:solidFill>
              </a:rPr>
              <a:t>抓党支部建设情况应当列入各级党委书记抓基层党建工作述职评议考核的重要内容，作为评判其履行管党治党政治责任情况的重要依据。</a:t>
            </a:r>
            <a:r>
              <a:rPr lang="zh-CN" altLang="en-US" sz="1800"/>
              <a:t>对抓党支部建设不力、各项工作不落实的，上级党委及其组织部门应当进行约谈。对党支部建设出现严重问题，党员、群众反映强烈的，应当按照规定严肃问责。</a:t>
            </a:r>
            <a:endParaRPr lang="zh-CN" altLang="en-US" sz="1800"/>
          </a:p>
          <a:p>
            <a:r>
              <a:rPr lang="zh-CN" altLang="en-US" sz="1800"/>
              <a:t>第三十三条　各级党组织应当为党支部开展工作提供必要条件，给予经费保障。增强村、社区党支部运转经费保障能力，落实村、社区党支部书记报酬待遇，并根据当地经济发展水平建立正常增长机制。给予非公有制经济组织和社会组织党支部工作经费支持。加强村、社区和园区等领域基层党组织活动场所建设，积极运用现代技术和信息化手段，充分发挥办公议事、开展党的活动、提供便民服务等综合功能。</a:t>
            </a:r>
            <a:endParaRPr lang="zh-CN" altLang="en-US" sz="1800"/>
          </a:p>
          <a:p>
            <a:r>
              <a:rPr lang="zh-CN" altLang="en-US" sz="1800"/>
              <a:t>县级以上党委管理的党费每年应当按照一定比例下拨到党支部，重点支持贫困村党支部、困难国有企业党支部、非公有制经济组织和社会组织党支部、流动党员党支部、离退休干部职工党支部等开展党的活动。</a:t>
            </a:r>
            <a:endParaRPr lang="zh-CN" altLang="en-US" sz="180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附    则</a:t>
            </a:r>
            <a:endParaRPr lang="zh-CN" altLang="en-US"/>
          </a:p>
        </p:txBody>
      </p:sp>
      <p:sp>
        <p:nvSpPr>
          <p:cNvPr id="3" name="内容占位符 2"/>
          <p:cNvSpPr>
            <a:spLocks noGrp="1"/>
          </p:cNvSpPr>
          <p:nvPr>
            <p:ph idx="1"/>
          </p:nvPr>
        </p:nvSpPr>
        <p:spPr/>
        <p:txBody>
          <a:bodyPr/>
          <a:p>
            <a:r>
              <a:rPr lang="zh-CN" altLang="en-US" sz="1800"/>
              <a:t>第三十四条　村、社区党的基层委员会、总支部委员会，按照本条例执行。</a:t>
            </a:r>
            <a:endParaRPr lang="zh-CN" altLang="en-US" sz="1800"/>
          </a:p>
          <a:p>
            <a:r>
              <a:rPr lang="zh-CN" altLang="en-US" sz="1800"/>
              <a:t>第三十五条　中央军事委员会可以根据本条例，制定相关规定。</a:t>
            </a:r>
            <a:endParaRPr lang="zh-CN" altLang="en-US" sz="1800"/>
          </a:p>
          <a:p>
            <a:r>
              <a:rPr lang="zh-CN" altLang="en-US" sz="1800"/>
              <a:t>第三十六条　本条例由中央组织部负责解释。</a:t>
            </a:r>
            <a:endParaRPr lang="zh-CN" altLang="en-US" sz="1800"/>
          </a:p>
          <a:p>
            <a:r>
              <a:rPr lang="zh-CN" altLang="en-US" sz="1800"/>
              <a:t>第三十七条　本条例自2018年10月28日起施行。其他有关党支部的规定与本条例不一致的，按照本条例执行。</a:t>
            </a:r>
            <a:endParaRPr lang="zh-CN" altLang="en-US" sz="180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3998595" y="2013585"/>
            <a:ext cx="5888355" cy="1621790"/>
          </a:xfrm>
        </p:spPr>
        <p:txBody>
          <a:bodyPr/>
          <a:lstStyle/>
          <a:p>
            <a:r>
              <a:rPr lang="zh-CN" altLang="en-US">
                <a:ea typeface="微软雅黑" panose="020B0503020204020204" charset="-122"/>
              </a:rPr>
              <a:t>感谢观看</a:t>
            </a:r>
            <a:endParaRPr lang="zh-CN" altLang="en-US">
              <a:ea typeface="微软雅黑" panose="020B0503020204020204"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a:t>总       则</a:t>
            </a:r>
            <a:endParaRPr lang="zh-CN" altLang="en-US" sz="4000"/>
          </a:p>
        </p:txBody>
      </p:sp>
      <p:sp>
        <p:nvSpPr>
          <p:cNvPr id="3" name="内容占位符 2"/>
          <p:cNvSpPr>
            <a:spLocks noGrp="1"/>
          </p:cNvSpPr>
          <p:nvPr>
            <p:ph idx="1"/>
          </p:nvPr>
        </p:nvSpPr>
        <p:spPr/>
        <p:txBody>
          <a:bodyPr>
            <a:normAutofit lnSpcReduction="10000"/>
          </a:bodyPr>
          <a:p>
            <a:pPr marL="0" indent="0">
              <a:buNone/>
            </a:pPr>
            <a:r>
              <a:rPr lang="en-US" altLang="zh-CN" sz="2800"/>
              <a:t>第一条　为了坚持和加强党的全面领导，弘扬“支部建在连上”光荣传统，落实党要管党、全面从严治党要求，全面提升党支部组织力，强化党支部政治功能，充分发挥党支部战斗堡垒作用，巩固党长期执政的组织基础，根据《中国共产党章程》和有关党内法规，制定本条例。</a:t>
            </a:r>
            <a:endParaRPr lang="en-US" altLang="zh-CN" sz="2800"/>
          </a:p>
          <a:p>
            <a:pPr marL="0" indent="0">
              <a:buNone/>
            </a:pPr>
            <a:r>
              <a:rPr lang="en-US" altLang="zh-CN" sz="2800"/>
              <a:t>第二条　党支部是党的基础组织，是党组织开展工作的基本单元，是党在社会基层组织中的战斗堡垒，是党的全部工作和战斗力的基础，担负直接教育党员、管理党员、监督党员和组织群众、宣传群众、凝聚群众、服务群众的职责。</a:t>
            </a:r>
            <a:endParaRPr lang="en-US" altLang="zh-CN"/>
          </a:p>
          <a:p>
            <a:pPr marL="0" indent="0">
              <a:buNone/>
            </a:pPr>
            <a:endParaRPr lang="en-US" altLang="zh-CN"/>
          </a:p>
        </p:txBody>
      </p:sp>
      <p:sp>
        <p:nvSpPr>
          <p:cNvPr id="100" name="文本框 99"/>
          <p:cNvSpPr txBox="1"/>
          <p:nvPr/>
        </p:nvSpPr>
        <p:spPr>
          <a:xfrm>
            <a:off x="3095625" y="3013392"/>
            <a:ext cx="5080000" cy="368300"/>
          </a:xfrm>
          <a:prstGeom prst="rect">
            <a:avLst/>
          </a:prstGeom>
          <a:noFill/>
          <a:ln w="9525">
            <a:noFill/>
          </a:ln>
        </p:spPr>
        <p:txBody>
          <a:bodyPr>
            <a:spAutoFit/>
          </a:bodyPr>
          <a:p>
            <a:pPr indent="0"/>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a:t>总      则</a:t>
            </a:r>
            <a:endParaRPr lang="zh-CN" altLang="en-US" sz="4000"/>
          </a:p>
        </p:txBody>
      </p:sp>
      <p:sp>
        <p:nvSpPr>
          <p:cNvPr id="3" name="内容占位符 2"/>
          <p:cNvSpPr>
            <a:spLocks noGrp="1"/>
          </p:cNvSpPr>
          <p:nvPr>
            <p:ph idx="1"/>
          </p:nvPr>
        </p:nvSpPr>
        <p:spPr/>
        <p:txBody>
          <a:bodyPr>
            <a:noAutofit/>
          </a:bodyPr>
          <a:p>
            <a:pPr marL="0" indent="0">
              <a:buNone/>
            </a:pPr>
            <a:r>
              <a:rPr lang="en-US" altLang="zh-CN" sz="1800">
                <a:sym typeface="+mn-ea"/>
              </a:rPr>
              <a:t>第三条　党支部工作必须遵循以下原则：</a:t>
            </a:r>
            <a:endParaRPr lang="en-US" altLang="zh-CN" sz="1800"/>
          </a:p>
          <a:p>
            <a:pPr marL="0" indent="0">
              <a:buNone/>
            </a:pPr>
            <a:r>
              <a:rPr lang="en-US" altLang="zh-CN" sz="1800">
                <a:sym typeface="+mn-ea"/>
              </a:rPr>
              <a:t>（一）坚持以马克思列宁主义、毛泽东思想、邓小平理论、“三个代表”重要思想、科学发展观、习近平新时代中国特色社会主义思想为指导，遵守党章，加强思想理论武装，坚定理想信念，不忘初心、牢记使命，始终保持先进性和纯洁性。</a:t>
            </a:r>
            <a:endParaRPr lang="en-US" altLang="zh-CN" sz="1800"/>
          </a:p>
          <a:p>
            <a:pPr marL="0" indent="0">
              <a:buNone/>
            </a:pPr>
            <a:r>
              <a:rPr lang="en-US" altLang="zh-CN" sz="1800">
                <a:sym typeface="+mn-ea"/>
              </a:rPr>
              <a:t>（二）坚持把党的政治建设摆在首位，牢固树立“四个意识”，坚定“四个自信”，做到“四个服从”，旗帜鲜明讲政治，坚决维护习近平总书记党中央的核心、全党的核心地位，坚决维护党中央权威和集中统一领导。</a:t>
            </a:r>
            <a:endParaRPr lang="en-US" altLang="zh-CN" sz="1800"/>
          </a:p>
          <a:p>
            <a:pPr marL="0" indent="0">
              <a:buNone/>
            </a:pPr>
            <a:r>
              <a:rPr lang="zh-CN" altLang="en-US" sz="1800"/>
              <a:t>（三）坚持践行党的宗旨和群众路线，组织引领党员、群众听党话、跟党走，成为党员、群众的主心骨。</a:t>
            </a:r>
            <a:endParaRPr lang="zh-CN" altLang="en-US" sz="1800"/>
          </a:p>
          <a:p>
            <a:pPr marL="0" indent="0">
              <a:buNone/>
            </a:pPr>
            <a:r>
              <a:rPr lang="zh-CN" altLang="en-US" sz="1800"/>
              <a:t>（四）坚持民主集中制，发扬党内民主，尊重党员主体地位，严肃党的纪律，提高解决自身问题的能力，增强生机活力。</a:t>
            </a:r>
            <a:endParaRPr lang="zh-CN" altLang="en-US" sz="1800"/>
          </a:p>
          <a:p>
            <a:pPr marL="0" indent="0">
              <a:buNone/>
            </a:pPr>
            <a:r>
              <a:rPr lang="zh-CN" altLang="en-US" sz="1800"/>
              <a:t>（五）坚持围绕中心、服务大局，充分发挥积极性主动性创造性，确保党的路线方针政策和决策部署贯彻落实。</a:t>
            </a:r>
            <a:endParaRPr lang="zh-CN" altLang="en-US" sz="180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组织设置</a:t>
            </a:r>
            <a:endParaRPr lang="zh-CN" altLang="en-US"/>
          </a:p>
        </p:txBody>
      </p:sp>
      <p:sp>
        <p:nvSpPr>
          <p:cNvPr id="3" name="内容占位符 2"/>
          <p:cNvSpPr>
            <a:spLocks noGrp="1"/>
          </p:cNvSpPr>
          <p:nvPr>
            <p:ph idx="1"/>
          </p:nvPr>
        </p:nvSpPr>
        <p:spPr/>
        <p:txBody>
          <a:bodyPr/>
          <a:p>
            <a:r>
              <a:rPr lang="zh-CN" altLang="en-US" sz="1800"/>
              <a:t>第四条　党支部设置一般以单位、区域为主，以单独组建为主要方式。企业、农村、机关、学校、科研院所、社区、社会组织、人民解放军和武警部队连（中）队以及其他基层单位，</a:t>
            </a:r>
            <a:r>
              <a:rPr lang="zh-CN" altLang="en-US" sz="1800">
                <a:solidFill>
                  <a:srgbClr val="FF0000"/>
                </a:solidFill>
              </a:rPr>
              <a:t>凡是有正式党员3人以上的，都应当成立党支部。</a:t>
            </a:r>
            <a:endParaRPr lang="zh-CN" altLang="en-US" sz="1800">
              <a:solidFill>
                <a:srgbClr val="FF0000"/>
              </a:solidFill>
            </a:endParaRPr>
          </a:p>
          <a:p>
            <a:r>
              <a:rPr lang="zh-CN" altLang="en-US" sz="1800">
                <a:solidFill>
                  <a:srgbClr val="FF0000"/>
                </a:solidFill>
              </a:rPr>
              <a:t>党支部党员人数一般不超过50人。</a:t>
            </a:r>
            <a:endParaRPr lang="zh-CN" altLang="en-US" sz="1800"/>
          </a:p>
          <a:p>
            <a:r>
              <a:rPr lang="zh-CN" altLang="en-US" sz="1800"/>
              <a:t>第五条　结合实际创新党支部设置形式，使党的组织和党的工作全覆盖。</a:t>
            </a:r>
            <a:endParaRPr lang="zh-CN" altLang="en-US" sz="1800"/>
          </a:p>
          <a:p>
            <a:r>
              <a:rPr lang="zh-CN" altLang="en-US" sz="1800"/>
              <a:t>规模较大、跨区域的农民专业合作组织，专业市场、商业街区、商务楼宇等，符合条件的，应当成立党支部。</a:t>
            </a:r>
            <a:endParaRPr lang="zh-CN" altLang="en-US" sz="1800"/>
          </a:p>
          <a:p>
            <a:r>
              <a:rPr lang="zh-CN" altLang="en-US" sz="1800">
                <a:solidFill>
                  <a:srgbClr val="FF0000"/>
                </a:solidFill>
              </a:rPr>
              <a:t>正式党员不足3人的单位，应当按照地域相邻、行业相近、规模适当、便于管理的原则，成立联合党支部。联合党支部覆盖单位一般不超过5个。</a:t>
            </a:r>
            <a:endParaRPr lang="zh-CN" altLang="en-US" sz="1800"/>
          </a:p>
          <a:p>
            <a:r>
              <a:rPr lang="zh-CN" altLang="en-US" sz="1800">
                <a:solidFill>
                  <a:srgbClr val="FF0000"/>
                </a:solidFill>
              </a:rPr>
              <a:t>为期6个月以上的工程、工作项目等，符合条件的，应当成立党支部。</a:t>
            </a:r>
            <a:endParaRPr lang="zh-CN" altLang="en-US" sz="1800">
              <a:solidFill>
                <a:srgbClr val="FF0000"/>
              </a:solidFill>
            </a:endParaRPr>
          </a:p>
          <a:p>
            <a:r>
              <a:rPr lang="zh-CN" altLang="en-US" sz="1800"/>
              <a:t>流动党员较多，工作地或者居住地相对固定集中，应当由流出地党组织商流入地党组织，依托园区、商会、行业协会、驻外地办事机构等成立流动党员党支部。</a:t>
            </a:r>
            <a:endParaRPr lang="zh-CN" altLang="en-US" sz="180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56849"/>
            <a:ext cx="10852237" cy="564028"/>
          </a:xfrm>
        </p:spPr>
        <p:txBody>
          <a:bodyPr>
            <a:normAutofit fontScale="90000"/>
          </a:bodyPr>
          <a:p>
            <a:r>
              <a:rPr lang="zh-CN" altLang="en-US"/>
              <a:t>组织设置</a:t>
            </a:r>
            <a:endParaRPr lang="zh-CN" altLang="en-US"/>
          </a:p>
        </p:txBody>
      </p:sp>
      <p:sp>
        <p:nvSpPr>
          <p:cNvPr id="3" name="内容占位符 2"/>
          <p:cNvSpPr>
            <a:spLocks noGrp="1"/>
          </p:cNvSpPr>
          <p:nvPr>
            <p:ph idx="1"/>
          </p:nvPr>
        </p:nvSpPr>
        <p:spPr>
          <a:xfrm>
            <a:off x="669882" y="490627"/>
            <a:ext cx="10852237" cy="5153558"/>
          </a:xfrm>
        </p:spPr>
        <p:txBody>
          <a:bodyPr>
            <a:noAutofit/>
          </a:bodyPr>
          <a:p>
            <a:r>
              <a:rPr lang="zh-CN" altLang="en-US" sz="1800"/>
              <a:t>第六条　党支部的成立，一般由基层单位提出申请，所在乡镇（街道）或者单位基层党委召开会议研究决定并批复，批复时间一般不超过1个月。</a:t>
            </a:r>
            <a:endParaRPr lang="zh-CN" altLang="en-US" sz="1800"/>
          </a:p>
          <a:p>
            <a:r>
              <a:rPr lang="zh-CN" altLang="en-US" sz="1800"/>
              <a:t>基层党委审批同意后，基层单位召开党员大会选举产生党支部委员会或者不设委员会的党支部书记、副书记。批复和选举结果由基层党委报上级党委组织部门备案。</a:t>
            </a:r>
            <a:endParaRPr lang="zh-CN" altLang="en-US" sz="1800"/>
          </a:p>
          <a:p>
            <a:r>
              <a:rPr lang="zh-CN" altLang="en-US" sz="1800"/>
              <a:t>根据工作需要，上级党委可以直接作出在基层单位成立党支部的决定。</a:t>
            </a:r>
            <a:endParaRPr lang="zh-CN" altLang="en-US" sz="1800"/>
          </a:p>
          <a:p>
            <a:r>
              <a:rPr lang="zh-CN" altLang="en-US" sz="1800"/>
              <a:t>第七条　对因党员人数或者所在单位、区域等发生变化，不再符合设立条件的党支部，上级党组织应当及时予以调整或者撤销。</a:t>
            </a:r>
            <a:endParaRPr lang="zh-CN" altLang="en-US" sz="1800"/>
          </a:p>
          <a:p>
            <a:r>
              <a:rPr lang="zh-CN" altLang="en-US" sz="1800"/>
              <a:t>党支部的调整和撤销，一般由党支部报所在乡镇（街道）或者单位基层党委批准，也可以由所在乡镇（街道）或者单位基层党委直接作出决定，并报上级党委组织部门备案。</a:t>
            </a:r>
            <a:endParaRPr lang="zh-CN" altLang="en-US" sz="1800"/>
          </a:p>
          <a:p>
            <a:r>
              <a:rPr lang="zh-CN" altLang="en-US" sz="1800"/>
              <a:t>第八条　为执行某项任务临时组建的机构，党员组织关系不转接的，经上级党组织批准，可以成立临时党支部。</a:t>
            </a:r>
            <a:endParaRPr lang="zh-CN" altLang="en-US" sz="1800"/>
          </a:p>
          <a:p>
            <a:r>
              <a:rPr lang="zh-CN" altLang="en-US" sz="1800"/>
              <a:t>临时党支部主要组织党员开展政治学习，教育、管理、监督党员，对入党积极分子进行教育培养等，一般不发展党员、处分处置党员，不收缴党费，不选举党代表大会代表和进行换届。</a:t>
            </a:r>
            <a:endParaRPr lang="zh-CN" altLang="en-US" sz="1800"/>
          </a:p>
          <a:p>
            <a:r>
              <a:rPr lang="zh-CN" altLang="en-US" sz="1800"/>
              <a:t>临时党支部书记、副书记和委员由批准其成立的党组织指定。</a:t>
            </a:r>
            <a:endParaRPr lang="zh-CN" altLang="en-US" sz="1800"/>
          </a:p>
          <a:p>
            <a:r>
              <a:rPr lang="zh-CN" altLang="en-US" sz="1800"/>
              <a:t>临时组建的机构撤销后，临时党支部自然撤销。</a:t>
            </a:r>
            <a:endParaRPr lang="zh-CN" altLang="en-US" sz="180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213364"/>
            <a:ext cx="10852237" cy="564028"/>
          </a:xfrm>
        </p:spPr>
        <p:txBody>
          <a:bodyPr>
            <a:normAutofit fontScale="90000"/>
          </a:bodyPr>
          <a:p>
            <a:r>
              <a:rPr lang="zh-CN" altLang="en-US"/>
              <a:t>基本任务</a:t>
            </a:r>
            <a:endParaRPr lang="zh-CN" altLang="en-US"/>
          </a:p>
        </p:txBody>
      </p:sp>
      <p:sp>
        <p:nvSpPr>
          <p:cNvPr id="3" name="内容占位符 2"/>
          <p:cNvSpPr>
            <a:spLocks noGrp="1"/>
          </p:cNvSpPr>
          <p:nvPr>
            <p:ph idx="1"/>
          </p:nvPr>
        </p:nvSpPr>
        <p:spPr>
          <a:xfrm>
            <a:off x="669882" y="589052"/>
            <a:ext cx="10852237" cy="5153558"/>
          </a:xfrm>
        </p:spPr>
        <p:txBody>
          <a:bodyPr>
            <a:noAutofit/>
          </a:bodyPr>
          <a:p>
            <a:r>
              <a:rPr lang="zh-CN" altLang="en-US" sz="1800"/>
              <a:t>第九条　党支部的基本任务是：</a:t>
            </a:r>
            <a:endParaRPr lang="zh-CN" altLang="en-US" sz="1800"/>
          </a:p>
          <a:p>
            <a:r>
              <a:rPr lang="zh-CN" altLang="en-US" sz="1800"/>
              <a:t>（一）宣传和贯彻落实党的理论和路线方针政策，宣传和执行党中央、上级党组织及本党支部的决议。讨论决定或者参与决定本地区本部门本单位重要事项，充分发挥党员先锋模范作用，团结组织群众，努力完成本地区本部门本单位所担负的任务。</a:t>
            </a:r>
            <a:endParaRPr lang="zh-CN" altLang="en-US" sz="1800"/>
          </a:p>
          <a:p>
            <a:r>
              <a:rPr lang="zh-CN" altLang="en-US" sz="1800"/>
              <a:t>（二）组织党员认真学习马克思列宁主义、毛泽东思想、邓小平理论、“三个代表”重要思想、科学发展观、习近平新时代中国特色社会主义思想，推进“两学一做”学习教育常态化制度化，学习党的路线方针政策和决议，学习党的基本知识，学习科学、文化、法律和业务知识。做好思想政治工作和意识形态工作。</a:t>
            </a:r>
            <a:endParaRPr lang="zh-CN" altLang="en-US" sz="1800"/>
          </a:p>
          <a:p>
            <a:r>
              <a:rPr lang="zh-CN" altLang="en-US" sz="1800"/>
              <a:t>（三）对党员进行教育、管理、监督和服务，突出政治教育，提高党员素质，坚定理想信念，增强党性，严格党的组织生活，开展批评和自我批评，维护和执行党的纪律，监督党员切实履行义务，保障党员的权利不受侵犯。加强和改进流动党员管理。关怀帮扶生活困难党员和老党员。做好党费收缴、使用和管理工作。依规稳妥处置不合格党员。</a:t>
            </a:r>
            <a:endParaRPr lang="zh-CN" altLang="en-US" sz="1800"/>
          </a:p>
          <a:p>
            <a:r>
              <a:rPr lang="zh-CN" altLang="en-US" sz="1800"/>
              <a:t>（四）密切联系群众，向群众宣传党的政策，经常了解群众对党员、党的工作的批评和意见，了解群众诉求，维护群众的正当权利和利益，做好群众的思想政治工作，凝聚广大群众的智慧和力量。领导本地区本部门本单位工会、共青团、妇女组织等群团组织，支持它们依照各自章程独立负责地开展工作。</a:t>
            </a:r>
            <a:endParaRPr lang="zh-CN" altLang="en-US" sz="180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0344"/>
            <a:ext cx="10852237" cy="564028"/>
          </a:xfrm>
        </p:spPr>
        <p:txBody>
          <a:bodyPr>
            <a:normAutofit fontScale="90000"/>
          </a:bodyPr>
          <a:p>
            <a:r>
              <a:rPr lang="zh-CN" altLang="en-US"/>
              <a:t>基本任务</a:t>
            </a:r>
            <a:endParaRPr lang="zh-CN" altLang="en-US"/>
          </a:p>
        </p:txBody>
      </p:sp>
      <p:sp>
        <p:nvSpPr>
          <p:cNvPr id="3" name="内容占位符 2"/>
          <p:cNvSpPr>
            <a:spLocks noGrp="1"/>
          </p:cNvSpPr>
          <p:nvPr>
            <p:ph idx="1"/>
          </p:nvPr>
        </p:nvSpPr>
        <p:spPr>
          <a:xfrm>
            <a:off x="669882" y="665887"/>
            <a:ext cx="10852237" cy="5153558"/>
          </a:xfrm>
        </p:spPr>
        <p:txBody>
          <a:bodyPr>
            <a:noAutofit/>
          </a:bodyPr>
          <a:p>
            <a:r>
              <a:rPr lang="zh-CN" altLang="en-US" sz="1800"/>
              <a:t>（五）对要求入党的积极分子进行教育和培养，做好经常性的发展党员工作，把政治标准放在首位，严格程序、严肃纪律，发展政治品质纯洁的党员。发现、培养和推荐党员、群众中间的优秀人才。</a:t>
            </a:r>
            <a:endParaRPr lang="zh-CN" altLang="en-US" sz="1800"/>
          </a:p>
          <a:p>
            <a:r>
              <a:rPr lang="zh-CN" altLang="en-US" sz="1800"/>
              <a:t>（六）监督党员干部和其他任何工作人员严格遵守国家法律法规，严格遵守国家的财政经济法规和人事制度，不得侵占国家、集体和群众的利益。</a:t>
            </a:r>
            <a:endParaRPr lang="zh-CN" altLang="en-US" sz="1800"/>
          </a:p>
          <a:p>
            <a:r>
              <a:rPr lang="zh-CN" altLang="en-US" sz="1800"/>
              <a:t>（七）实事求是对党的建设、党的工作提出意见建议，及时向上级党组织报告重要情况。教育党员、群众自觉抵制不良倾向，坚决同各种违纪违法行为作斗争。</a:t>
            </a:r>
            <a:endParaRPr lang="zh-CN" altLang="en-US" sz="1800"/>
          </a:p>
          <a:p>
            <a:r>
              <a:rPr lang="zh-CN" altLang="en-US" sz="1800"/>
              <a:t>（八）按照规定，向党员、群众通报党的工作情况，公开党内有关事务。</a:t>
            </a:r>
            <a:endParaRPr lang="zh-CN" altLang="en-US" sz="1800"/>
          </a:p>
          <a:p>
            <a:r>
              <a:rPr lang="zh-CN" altLang="en-US" sz="1800"/>
              <a:t>第十条　不同领域党支部结合实际，分别承担各自不同的重点任务：</a:t>
            </a:r>
            <a:endParaRPr lang="zh-CN" altLang="en-US" sz="1800"/>
          </a:p>
          <a:p>
            <a:r>
              <a:rPr lang="zh-CN" altLang="en-US" sz="1800"/>
              <a:t>（一）村党支部，全面领导隶属本村的各类组织和各项工作，围绕实施乡村振兴战略开展工作，组织带领农民群众发展集体经济，走共同富裕道路，领导村级治理，建设和谐美丽乡村。贫困村党支部应当动员和带领群众，全力打赢脱贫攻坚战。</a:t>
            </a:r>
            <a:endParaRPr lang="zh-CN" altLang="en-US" sz="1800"/>
          </a:p>
          <a:p>
            <a:r>
              <a:rPr lang="zh-CN" altLang="en-US" sz="1800"/>
              <a:t>（二）社区党支部，全面领导隶属本社区的各类组织和各项工作，围绕巩固党在城市执政基础、增进群众福祉开展工作，领导基层社会治理，组织整合辖区资源，服务社区群众、维护和谐稳定、建设美好家园。</a:t>
            </a:r>
            <a:endParaRPr lang="zh-CN" altLang="en-US" sz="180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基本任务</a:t>
            </a:r>
            <a:endParaRPr lang="zh-CN" altLang="en-US"/>
          </a:p>
        </p:txBody>
      </p:sp>
      <p:sp>
        <p:nvSpPr>
          <p:cNvPr id="3" name="内容占位符 2"/>
          <p:cNvSpPr>
            <a:spLocks noGrp="1"/>
          </p:cNvSpPr>
          <p:nvPr>
            <p:ph idx="1"/>
          </p:nvPr>
        </p:nvSpPr>
        <p:spPr/>
        <p:txBody>
          <a:bodyPr>
            <a:normAutofit/>
          </a:bodyPr>
          <a:p>
            <a:r>
              <a:rPr lang="zh-CN" altLang="en-US" sz="1800"/>
              <a:t>（三）国有企业和集体企业中的党支部，保证监督党和国家方针政策的贯彻执行，围绕企业生产经营开展工作，按规定参与企业重大问题的决策，服务改革发展、凝聚职工群众、建设企业文化，创造一流业绩。</a:t>
            </a:r>
            <a:endParaRPr lang="zh-CN" altLang="en-US" sz="1800"/>
          </a:p>
          <a:p>
            <a:r>
              <a:rPr lang="zh-CN" altLang="en-US" sz="1800"/>
              <a:t>（四）高校中的党支部，保证监督党的教育方针贯彻落实，巩固马克思主义在高校意识形态领域的指导地位，加强思想政治引领，筑牢学生理想信念根基，落实立德树人根本任务，保证教学科研管理各项任务完成。</a:t>
            </a:r>
            <a:endParaRPr lang="zh-CN" altLang="en-US" sz="1800"/>
          </a:p>
          <a:p>
            <a:r>
              <a:rPr lang="zh-CN" altLang="en-US" sz="1800"/>
              <a:t>（五）非公有制经济组织中的党支部，引导和监督企业严格遵守国家法律法规，团结凝聚职工群众，依法维护各方合法权益，建设企业先进文化，促进企业健康发展。</a:t>
            </a:r>
            <a:endParaRPr lang="zh-CN" altLang="en-US" sz="1800"/>
          </a:p>
          <a:p>
            <a:r>
              <a:rPr lang="zh-CN" altLang="en-US" sz="1800"/>
              <a:t>（六）社会组织中的党支部，引导和监督社会组织依法执业、诚信从业，教育引导职工群众增强政治认同，引导和支持社会组织有序参与社会治理、提供公共服务、承担社会责任。</a:t>
            </a:r>
            <a:endParaRPr lang="zh-CN" altLang="en-US"/>
          </a:p>
          <a:p>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UNIT_SUBTYPE" val="q"/>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21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217"/>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199217"/>
  <p:tag name="KSO_WM_TEMPLATE_THUMBS_INDEX" val="1、5、7、8、10、13、15"/>
  <p:tag name="KSO_WM_UNIT_SHOW_EDIT_AREA_INDICATION" val="0"/>
  <p:tag name="KSO_WM_TEMPLATE_MASTER_TYPE" val="1"/>
  <p:tag name="KSO_WM_TEMPLATE_COLOR_TYPE" val="1"/>
  <p:tag name="KSO_WM_TEMPLATE_MASTER_THUMB_INDEX" val="12"/>
</p:tagLst>
</file>

<file path=ppt/tags/tag125.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12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9217"/>
  <p:tag name="KSO_WM_SLIDE_LAYOUT" val="a_b"/>
  <p:tag name="KSO_WM_SLIDE_LAYOUT_CNT" val="1_1"/>
  <p:tag name="KSO_WM_SLIDE_MODEL_TYPE" val="cover"/>
</p:tagLst>
</file>

<file path=ppt/tags/tag127.xml><?xml version="1.0" encoding="utf-8"?>
<p:tagLst xmlns:p="http://schemas.openxmlformats.org/presentationml/2006/main">
  <p:tag name="KSO_WM_UNIT_HIGHLIGHT" val="0"/>
  <p:tag name="KSO_WM_UNIT_COMPATIBLE" val="0"/>
  <p:tag name="KSO_WM_DIAGRAM_GROUP_CODE" val="l1-1"/>
  <p:tag name="KSO_WM_UNIT_TYPE" val="l_h_i"/>
  <p:tag name="KSO_WM_UNIT_INDEX" val="1_2_1"/>
  <p:tag name="KSO_WM_UNIT_ID" val="custom20199217_6*l_h_i*1_2_1"/>
  <p:tag name="KSO_WM_TEMPLATE_CATEGORY" val="custom"/>
  <p:tag name="KSO_WM_TEMPLATE_INDEX" val="20199217"/>
  <p:tag name="KSO_WM_UNIT_LAYERLEVEL" val="1_1_1"/>
  <p:tag name="KSO_WM_TAG_VERSION" val="1.0"/>
  <p:tag name="KSO_WM_BEAUTIFY_FLAG" val="#wm#"/>
  <p:tag name="KSO_WM_UNIT_COLOR_SCHEME_SHAPE_ID" val="63"/>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Lst>
</file>

<file path=ppt/tags/tag128.xml><?xml version="1.0" encoding="utf-8"?>
<p:tagLst xmlns:p="http://schemas.openxmlformats.org/presentationml/2006/main">
  <p:tag name="KSO_WM_UNIT_HIGHLIGHT" val="0"/>
  <p:tag name="KSO_WM_UNIT_COMPATIBLE" val="0"/>
  <p:tag name="KSO_WM_DIAGRAM_GROUP_CODE" val="l1-1"/>
  <p:tag name="KSO_WM_UNIT_TYPE" val="l_h_i"/>
  <p:tag name="KSO_WM_UNIT_INDEX" val="1_2_2"/>
  <p:tag name="KSO_WM_UNIT_ID" val="custom20199217_6*l_h_i*1_2_2"/>
  <p:tag name="KSO_WM_TEMPLATE_CATEGORY" val="custom"/>
  <p:tag name="KSO_WM_TEMPLATE_INDEX" val="20199217"/>
  <p:tag name="KSO_WM_UNIT_LAYERLEVEL" val="1_1_1"/>
  <p:tag name="KSO_WM_TAG_VERSION" val="1.0"/>
  <p:tag name="KSO_WM_BEAUTIFY_FLAG" val="#wm#"/>
  <p:tag name="KSO_WM_UNIT_COLOR_SCHEME_SHAPE_ID" val="64"/>
  <p:tag name="KSO_WM_UNIT_COLOR_SCHEME_PARENT_PAGE" val="0_5"/>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Lst>
</file>

<file path=ppt/tags/tag129.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2_1"/>
  <p:tag name="KSO_WM_UNIT_ID" val="custom20199217_6*l_h_a*1_2_1"/>
  <p:tag name="KSO_WM_TEMPLATE_CATEGORY" val="custom"/>
  <p:tag name="KSO_WM_TEMPLATE_INDEX" val="20199217"/>
  <p:tag name="KSO_WM_UNIT_LAYERLEVEL" val="1_1_1"/>
  <p:tag name="KSO_WM_TAG_VERSION" val="1.0"/>
  <p:tag name="KSO_WM_BEAUTIFY_FLAG" val="#wm#"/>
  <p:tag name="KSO_WM_UNIT_COLOR_SCHEME_SHAPE_ID" val="67"/>
  <p:tag name="KSO_WM_UNIT_COLOR_SCHEME_PARENT_PAGE" val="0_5"/>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DIAGRAM_GROUP_CODE" val="l1-1"/>
  <p:tag name="KSO_WM_UNIT_TYPE" val="l_h_i"/>
  <p:tag name="KSO_WM_UNIT_INDEX" val="1_2_3"/>
  <p:tag name="KSO_WM_UNIT_ID" val="custom20199217_6*l_h_i*1_2_3"/>
  <p:tag name="KSO_WM_TEMPLATE_CATEGORY" val="custom"/>
  <p:tag name="KSO_WM_TEMPLATE_INDEX" val="20199217"/>
  <p:tag name="KSO_WM_UNIT_LAYERLEVEL" val="1_1_1"/>
  <p:tag name="KSO_WM_TAG_VERSION" val="1.0"/>
  <p:tag name="KSO_WM_BEAUTIFY_FLAG" val="#wm#"/>
  <p:tag name="KSO_WM_UNIT_COLOR_SCHEME_SHAPE_ID" val="126"/>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UNIT_HIGHLIGHT" val="0"/>
  <p:tag name="KSO_WM_UNIT_COMPATIBLE" val="0"/>
  <p:tag name="KSO_WM_DIAGRAM_GROUP_CODE" val="l1-1"/>
  <p:tag name="KSO_WM_UNIT_TYPE" val="l_h_i"/>
  <p:tag name="KSO_WM_UNIT_INDEX" val="1_3_1"/>
  <p:tag name="KSO_WM_UNIT_ID" val="custom20199217_6*l_h_i*1_3_1"/>
  <p:tag name="KSO_WM_TEMPLATE_CATEGORY" val="custom"/>
  <p:tag name="KSO_WM_TEMPLATE_INDEX" val="20199217"/>
  <p:tag name="KSO_WM_UNIT_LAYERLEVEL" val="1_1_1"/>
  <p:tag name="KSO_WM_TAG_VERSION" val="1.0"/>
  <p:tag name="KSO_WM_BEAUTIFY_FLAG" val="#wm#"/>
  <p:tag name="KSO_WM_UNIT_COLOR_SCHEME_SHAPE_ID" val="76"/>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Lst>
</file>

<file path=ppt/tags/tag132.xml><?xml version="1.0" encoding="utf-8"?>
<p:tagLst xmlns:p="http://schemas.openxmlformats.org/presentationml/2006/main">
  <p:tag name="KSO_WM_UNIT_HIGHLIGHT" val="0"/>
  <p:tag name="KSO_WM_UNIT_COMPATIBLE" val="0"/>
  <p:tag name="KSO_WM_DIAGRAM_GROUP_CODE" val="l1-1"/>
  <p:tag name="KSO_WM_UNIT_TYPE" val="l_h_i"/>
  <p:tag name="KSO_WM_UNIT_INDEX" val="1_3_2"/>
  <p:tag name="KSO_WM_UNIT_ID" val="custom20199217_6*l_h_i*1_3_2"/>
  <p:tag name="KSO_WM_TEMPLATE_CATEGORY" val="custom"/>
  <p:tag name="KSO_WM_TEMPLATE_INDEX" val="20199217"/>
  <p:tag name="KSO_WM_UNIT_LAYERLEVEL" val="1_1_1"/>
  <p:tag name="KSO_WM_TAG_VERSION" val="1.0"/>
  <p:tag name="KSO_WM_BEAUTIFY_FLAG" val="#wm#"/>
  <p:tag name="KSO_WM_UNIT_COLOR_SCHEME_SHAPE_ID" val="77"/>
  <p:tag name="KSO_WM_UNIT_COLOR_SCHEME_PARENT_PAGE" val="0_5"/>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Lst>
</file>

<file path=ppt/tags/tag133.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3_1"/>
  <p:tag name="KSO_WM_UNIT_ID" val="custom20199217_6*l_h_a*1_3_1"/>
  <p:tag name="KSO_WM_TEMPLATE_CATEGORY" val="custom"/>
  <p:tag name="KSO_WM_TEMPLATE_INDEX" val="20199217"/>
  <p:tag name="KSO_WM_UNIT_LAYERLEVEL" val="1_1_1"/>
  <p:tag name="KSO_WM_TAG_VERSION" val="1.0"/>
  <p:tag name="KSO_WM_BEAUTIFY_FLAG" val="#wm#"/>
  <p:tag name="KSO_WM_UNIT_COLOR_SCHEME_SHAPE_ID" val="80"/>
  <p:tag name="KSO_WM_UNIT_COLOR_SCHEME_PARENT_PAGE" val="0_5"/>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UNIT_HIGHLIGHT" val="0"/>
  <p:tag name="KSO_WM_UNIT_COMPATIBLE" val="0"/>
  <p:tag name="KSO_WM_DIAGRAM_GROUP_CODE" val="l1-1"/>
  <p:tag name="KSO_WM_UNIT_TYPE" val="l_h_i"/>
  <p:tag name="KSO_WM_UNIT_INDEX" val="1_3_3"/>
  <p:tag name="KSO_WM_UNIT_ID" val="custom20199217_6*l_h_i*1_3_3"/>
  <p:tag name="KSO_WM_TEMPLATE_CATEGORY" val="custom"/>
  <p:tag name="KSO_WM_TEMPLATE_INDEX" val="20199217"/>
  <p:tag name="KSO_WM_UNIT_LAYERLEVEL" val="1_1_1"/>
  <p:tag name="KSO_WM_TAG_VERSION" val="1.0"/>
  <p:tag name="KSO_WM_BEAUTIFY_FLAG" val="#wm#"/>
  <p:tag name="KSO_WM_UNIT_COLOR_SCHEME_SHAPE_ID" val="127"/>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5.xml><?xml version="1.0" encoding="utf-8"?>
<p:tagLst xmlns:p="http://schemas.openxmlformats.org/presentationml/2006/main">
  <p:tag name="KSO_WM_UNIT_HIGHLIGHT" val="0"/>
  <p:tag name="KSO_WM_UNIT_COMPATIBLE" val="0"/>
  <p:tag name="KSO_WM_DIAGRAM_GROUP_CODE" val="l1-1"/>
  <p:tag name="KSO_WM_UNIT_TYPE" val="l_h_i"/>
  <p:tag name="KSO_WM_UNIT_INDEX" val="1_4_1"/>
  <p:tag name="KSO_WM_UNIT_ID" val="custom20199217_6*l_h_i*1_4_1"/>
  <p:tag name="KSO_WM_TEMPLATE_CATEGORY" val="custom"/>
  <p:tag name="KSO_WM_TEMPLATE_INDEX" val="20199217"/>
  <p:tag name="KSO_WM_UNIT_LAYERLEVEL" val="1_1_1"/>
  <p:tag name="KSO_WM_TAG_VERSION" val="1.0"/>
  <p:tag name="KSO_WM_BEAUTIFY_FLAG" val="#wm#"/>
  <p:tag name="KSO_WM_UNIT_COLOR_SCHEME_SHAPE_ID" val="89"/>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Lst>
</file>

<file path=ppt/tags/tag136.xml><?xml version="1.0" encoding="utf-8"?>
<p:tagLst xmlns:p="http://schemas.openxmlformats.org/presentationml/2006/main">
  <p:tag name="KSO_WM_UNIT_HIGHLIGHT" val="0"/>
  <p:tag name="KSO_WM_UNIT_COMPATIBLE" val="0"/>
  <p:tag name="KSO_WM_DIAGRAM_GROUP_CODE" val="l1-1"/>
  <p:tag name="KSO_WM_UNIT_TYPE" val="l_h_i"/>
  <p:tag name="KSO_WM_UNIT_INDEX" val="1_4_2"/>
  <p:tag name="KSO_WM_UNIT_ID" val="custom20199217_6*l_h_i*1_4_2"/>
  <p:tag name="KSO_WM_TEMPLATE_CATEGORY" val="custom"/>
  <p:tag name="KSO_WM_TEMPLATE_INDEX" val="20199217"/>
  <p:tag name="KSO_WM_UNIT_LAYERLEVEL" val="1_1_1"/>
  <p:tag name="KSO_WM_TAG_VERSION" val="1.0"/>
  <p:tag name="KSO_WM_BEAUTIFY_FLAG" val="#wm#"/>
  <p:tag name="KSO_WM_UNIT_COLOR_SCHEME_SHAPE_ID" val="90"/>
  <p:tag name="KSO_WM_UNIT_COLOR_SCHEME_PARENT_PAGE" val="0_5"/>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Lst>
</file>

<file path=ppt/tags/tag137.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4_1"/>
  <p:tag name="KSO_WM_UNIT_ID" val="custom20199217_6*l_h_a*1_4_1"/>
  <p:tag name="KSO_WM_TEMPLATE_CATEGORY" val="custom"/>
  <p:tag name="KSO_WM_TEMPLATE_INDEX" val="20199217"/>
  <p:tag name="KSO_WM_UNIT_LAYERLEVEL" val="1_1_1"/>
  <p:tag name="KSO_WM_TAG_VERSION" val="1.0"/>
  <p:tag name="KSO_WM_BEAUTIFY_FLAG" val="#wm#"/>
  <p:tag name="KSO_WM_UNIT_COLOR_SCHEME_SHAPE_ID" val="93"/>
  <p:tag name="KSO_WM_UNIT_COLOR_SCHEME_PARENT_PAGE" val="0_5"/>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38.xml><?xml version="1.0" encoding="utf-8"?>
<p:tagLst xmlns:p="http://schemas.openxmlformats.org/presentationml/2006/main">
  <p:tag name="KSO_WM_UNIT_HIGHLIGHT" val="0"/>
  <p:tag name="KSO_WM_UNIT_COMPATIBLE" val="0"/>
  <p:tag name="KSO_WM_DIAGRAM_GROUP_CODE" val="l1-1"/>
  <p:tag name="KSO_WM_UNIT_TYPE" val="l_h_i"/>
  <p:tag name="KSO_WM_UNIT_INDEX" val="1_4_3"/>
  <p:tag name="KSO_WM_UNIT_ID" val="custom20199217_6*l_h_i*1_4_3"/>
  <p:tag name="KSO_WM_TEMPLATE_CATEGORY" val="custom"/>
  <p:tag name="KSO_WM_TEMPLATE_INDEX" val="20199217"/>
  <p:tag name="KSO_WM_UNIT_LAYERLEVEL" val="1_1_1"/>
  <p:tag name="KSO_WM_TAG_VERSION" val="1.0"/>
  <p:tag name="KSO_WM_BEAUTIFY_FLAG" val="#wm#"/>
  <p:tag name="KSO_WM_UNIT_COLOR_SCHEME_SHAPE_ID" val="128"/>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9.xml><?xml version="1.0" encoding="utf-8"?>
<p:tagLst xmlns:p="http://schemas.openxmlformats.org/presentationml/2006/main">
  <p:tag name="KSO_WM_UNIT_HIGHLIGHT" val="0"/>
  <p:tag name="KSO_WM_UNIT_COMPATIBLE" val="0"/>
  <p:tag name="KSO_WM_DIAGRAM_GROUP_CODE" val="l1-1"/>
  <p:tag name="KSO_WM_UNIT_TYPE" val="l_h_i"/>
  <p:tag name="KSO_WM_UNIT_INDEX" val="1_5_1"/>
  <p:tag name="KSO_WM_UNIT_ID" val="custom20199217_6*l_h_i*1_5_1"/>
  <p:tag name="KSO_WM_TEMPLATE_CATEGORY" val="custom"/>
  <p:tag name="KSO_WM_TEMPLATE_INDEX" val="20199217"/>
  <p:tag name="KSO_WM_UNIT_LAYERLEVEL" val="1_1_1"/>
  <p:tag name="KSO_WM_TAG_VERSION" val="1.0"/>
  <p:tag name="KSO_WM_BEAUTIFY_FLAG" val="#wm#"/>
  <p:tag name="KSO_WM_UNIT_COLOR_SCHEME_SHAPE_ID" val="102"/>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DIAGRAM_GROUP_CODE" val="l1-1"/>
  <p:tag name="KSO_WM_UNIT_TYPE" val="l_h_i"/>
  <p:tag name="KSO_WM_UNIT_INDEX" val="1_5_2"/>
  <p:tag name="KSO_WM_UNIT_ID" val="custom20199217_6*l_h_i*1_5_2"/>
  <p:tag name="KSO_WM_TEMPLATE_CATEGORY" val="custom"/>
  <p:tag name="KSO_WM_TEMPLATE_INDEX" val="20199217"/>
  <p:tag name="KSO_WM_UNIT_LAYERLEVEL" val="1_1_1"/>
  <p:tag name="KSO_WM_TAG_VERSION" val="1.0"/>
  <p:tag name="KSO_WM_BEAUTIFY_FLAG" val="#wm#"/>
  <p:tag name="KSO_WM_UNIT_COLOR_SCHEME_SHAPE_ID" val="103"/>
  <p:tag name="KSO_WM_UNIT_COLOR_SCHEME_PARENT_PAGE" val="0_5"/>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Lst>
</file>

<file path=ppt/tags/tag141.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5_1"/>
  <p:tag name="KSO_WM_UNIT_ID" val="custom20199217_6*l_h_a*1_5_1"/>
  <p:tag name="KSO_WM_TEMPLATE_CATEGORY" val="custom"/>
  <p:tag name="KSO_WM_TEMPLATE_INDEX" val="20199217"/>
  <p:tag name="KSO_WM_UNIT_LAYERLEVEL" val="1_1_1"/>
  <p:tag name="KSO_WM_TAG_VERSION" val="1.0"/>
  <p:tag name="KSO_WM_BEAUTIFY_FLAG" val="#wm#"/>
  <p:tag name="KSO_WM_UNIT_COLOR_SCHEME_SHAPE_ID" val="106"/>
  <p:tag name="KSO_WM_UNIT_COLOR_SCHEME_PARENT_PAGE" val="0_5"/>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42.xml><?xml version="1.0" encoding="utf-8"?>
<p:tagLst xmlns:p="http://schemas.openxmlformats.org/presentationml/2006/main">
  <p:tag name="KSO_WM_UNIT_HIGHLIGHT" val="0"/>
  <p:tag name="KSO_WM_UNIT_COMPATIBLE" val="0"/>
  <p:tag name="KSO_WM_DIAGRAM_GROUP_CODE" val="l1-1"/>
  <p:tag name="KSO_WM_UNIT_TYPE" val="l_h_i"/>
  <p:tag name="KSO_WM_UNIT_INDEX" val="1_5_3"/>
  <p:tag name="KSO_WM_UNIT_ID" val="custom20199217_6*l_h_i*1_5_3"/>
  <p:tag name="KSO_WM_TEMPLATE_CATEGORY" val="custom"/>
  <p:tag name="KSO_WM_TEMPLATE_INDEX" val="20199217"/>
  <p:tag name="KSO_WM_UNIT_LAYERLEVEL" val="1_1_1"/>
  <p:tag name="KSO_WM_TAG_VERSION" val="1.0"/>
  <p:tag name="KSO_WM_BEAUTIFY_FLAG" val="#wm#"/>
  <p:tag name="KSO_WM_UNIT_COLOR_SCHEME_SHAPE_ID" val="129"/>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43.xml><?xml version="1.0" encoding="utf-8"?>
<p:tagLst xmlns:p="http://schemas.openxmlformats.org/presentationml/2006/main">
  <p:tag name="KSO_WM_UNIT_HIGHLIGHT" val="0"/>
  <p:tag name="KSO_WM_UNIT_COMPATIBLE" val="0"/>
  <p:tag name="KSO_WM_DIAGRAM_GROUP_CODE" val="l1-1"/>
  <p:tag name="KSO_WM_UNIT_TYPE" val="l_h_i"/>
  <p:tag name="KSO_WM_UNIT_INDEX" val="1_6_1"/>
  <p:tag name="KSO_WM_UNIT_ID" val="custom20199217_6*l_h_i*1_6_1"/>
  <p:tag name="KSO_WM_TEMPLATE_CATEGORY" val="custom"/>
  <p:tag name="KSO_WM_TEMPLATE_INDEX" val="20199217"/>
  <p:tag name="KSO_WM_UNIT_LAYERLEVEL" val="1_1_1"/>
  <p:tag name="KSO_WM_TAG_VERSION" val="1.0"/>
  <p:tag name="KSO_WM_BEAUTIFY_FLAG" val="#wm#"/>
  <p:tag name="KSO_WM_UNIT_COLOR_SCHEME_SHAPE_ID" val="115"/>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Lst>
</file>

<file path=ppt/tags/tag144.xml><?xml version="1.0" encoding="utf-8"?>
<p:tagLst xmlns:p="http://schemas.openxmlformats.org/presentationml/2006/main">
  <p:tag name="KSO_WM_UNIT_HIGHLIGHT" val="0"/>
  <p:tag name="KSO_WM_UNIT_COMPATIBLE" val="0"/>
  <p:tag name="KSO_WM_DIAGRAM_GROUP_CODE" val="l1-1"/>
  <p:tag name="KSO_WM_UNIT_TYPE" val="l_h_i"/>
  <p:tag name="KSO_WM_UNIT_INDEX" val="1_6_2"/>
  <p:tag name="KSO_WM_UNIT_ID" val="custom20199217_6*l_h_i*1_6_2"/>
  <p:tag name="KSO_WM_TEMPLATE_CATEGORY" val="custom"/>
  <p:tag name="KSO_WM_TEMPLATE_INDEX" val="20199217"/>
  <p:tag name="KSO_WM_UNIT_LAYERLEVEL" val="1_1_1"/>
  <p:tag name="KSO_WM_TAG_VERSION" val="1.0"/>
  <p:tag name="KSO_WM_BEAUTIFY_FLAG" val="#wm#"/>
  <p:tag name="KSO_WM_UNIT_COLOR_SCHEME_SHAPE_ID" val="116"/>
  <p:tag name="KSO_WM_UNIT_COLOR_SCHEME_PARENT_PAGE" val="0_5"/>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Lst>
</file>

<file path=ppt/tags/tag145.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6_1"/>
  <p:tag name="KSO_WM_UNIT_ID" val="custom20199217_6*l_h_a*1_6_1"/>
  <p:tag name="KSO_WM_TEMPLATE_CATEGORY" val="custom"/>
  <p:tag name="KSO_WM_TEMPLATE_INDEX" val="20199217"/>
  <p:tag name="KSO_WM_UNIT_LAYERLEVEL" val="1_1_1"/>
  <p:tag name="KSO_WM_TAG_VERSION" val="1.0"/>
  <p:tag name="KSO_WM_BEAUTIFY_FLAG" val="#wm#"/>
  <p:tag name="KSO_WM_UNIT_COLOR_SCHEME_SHAPE_ID" val="119"/>
  <p:tag name="KSO_WM_UNIT_COLOR_SCHEME_PARENT_PAGE" val="0_5"/>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46.xml><?xml version="1.0" encoding="utf-8"?>
<p:tagLst xmlns:p="http://schemas.openxmlformats.org/presentationml/2006/main">
  <p:tag name="KSO_WM_UNIT_HIGHLIGHT" val="0"/>
  <p:tag name="KSO_WM_UNIT_COMPATIBLE" val="0"/>
  <p:tag name="KSO_WM_DIAGRAM_GROUP_CODE" val="l1-1"/>
  <p:tag name="KSO_WM_UNIT_TYPE" val="l_h_i"/>
  <p:tag name="KSO_WM_UNIT_INDEX" val="1_6_3"/>
  <p:tag name="KSO_WM_UNIT_ID" val="custom20199217_6*l_h_i*1_6_3"/>
  <p:tag name="KSO_WM_TEMPLATE_CATEGORY" val="custom"/>
  <p:tag name="KSO_WM_TEMPLATE_INDEX" val="20199217"/>
  <p:tag name="KSO_WM_UNIT_LAYERLEVEL" val="1_1_1"/>
  <p:tag name="KSO_WM_TAG_VERSION" val="1.0"/>
  <p:tag name="KSO_WM_BEAUTIFY_FLAG" val="#wm#"/>
  <p:tag name="KSO_WM_UNIT_COLOR_SCHEME_SHAPE_ID" val="130"/>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custom20199217_6*l_h_i*1_1_1"/>
  <p:tag name="KSO_WM_TEMPLATE_CATEGORY" val="custom"/>
  <p:tag name="KSO_WM_TEMPLATE_INDEX" val="20199217"/>
  <p:tag name="KSO_WM_UNIT_LAYERLEVEL" val="1_1_1"/>
  <p:tag name="KSO_WM_TAG_VERSION" val="1.0"/>
  <p:tag name="KSO_WM_BEAUTIFY_FLAG" val="#wm#"/>
  <p:tag name="KSO_WM_UNIT_COLOR_SCHEME_SHAPE_ID" val="5"/>
  <p:tag name="KSO_WM_UNIT_COLOR_SCHEME_PARENT_PAGE" val="0_4"/>
  <p:tag name="KSO_WM_UNIT_DIAGRAM_ISNUMVISUAL" val="0"/>
  <p:tag name="KSO_WM_UNIT_DIAGRAM_ISREFERUNIT" val="0"/>
  <p:tag name="KSO_WM_UNIT_TEXT_FILL_FORE_SCHEMECOLOR_INDEX" val="5"/>
  <p:tag name="KSO_WM_UNIT_TEXT_FILL_TYPE" val="1"/>
  <p:tag name="KSO_WM_UNIT_USESOURCEFORMAT_APPLY" val="1"/>
</p:tagLst>
</file>

<file path=ppt/tags/tag148.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custom20199217_6*l_h_i*1_1_2"/>
  <p:tag name="KSO_WM_TEMPLATE_CATEGORY" val="custom"/>
  <p:tag name="KSO_WM_TEMPLATE_INDEX" val="20199217"/>
  <p:tag name="KSO_WM_UNIT_LAYERLEVEL" val="1_1_1"/>
  <p:tag name="KSO_WM_TAG_VERSION" val="1.0"/>
  <p:tag name="KSO_WM_BEAUTIFY_FLAG" val="#wm#"/>
  <p:tag name="KSO_WM_UNIT_COLOR_SCHEME_SHAPE_ID" val="6"/>
  <p:tag name="KSO_WM_UNIT_COLOR_SCHEME_PARENT_PAGE" val="0_4"/>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Lst>
</file>

<file path=ppt/tags/tag149.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1_1"/>
  <p:tag name="KSO_WM_UNIT_ID" val="custom20199217_6*l_h_a*1_1_1"/>
  <p:tag name="KSO_WM_TEMPLATE_CATEGORY" val="custom"/>
  <p:tag name="KSO_WM_TEMPLATE_INDEX" val="20199217"/>
  <p:tag name="KSO_WM_UNIT_LAYERLEVEL" val="1_1_1"/>
  <p:tag name="KSO_WM_TAG_VERSION" val="1.0"/>
  <p:tag name="KSO_WM_BEAUTIFY_FLAG" val="#wm#"/>
  <p:tag name="KSO_WM_UNIT_COLOR_SCHEME_SHAPE_ID" val="9"/>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DIAGRAM_GROUP_CODE" val="l1-1"/>
  <p:tag name="KSO_WM_UNIT_TYPE" val="l_h_i"/>
  <p:tag name="KSO_WM_UNIT_INDEX" val="1_1_3"/>
  <p:tag name="KSO_WM_UNIT_ID" val="custom20199217_6*l_h_i*1_1_3"/>
  <p:tag name="KSO_WM_TEMPLATE_CATEGORY" val="custom"/>
  <p:tag name="KSO_WM_TEMPLATE_INDEX" val="20199217"/>
  <p:tag name="KSO_WM_UNIT_LAYERLEVEL" val="1_1_1"/>
  <p:tag name="KSO_WM_TAG_VERSION" val="1.0"/>
  <p:tag name="KSO_WM_BEAUTIFY_FLAG" val="#wm#"/>
  <p:tag name="KSO_WM_UNIT_COLOR_SCHEME_SHAPE_ID" val="80"/>
  <p:tag name="KSO_WM_UNIT_COLOR_SCHEME_PARENT_PAGE" val="0_4"/>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51.xml><?xml version="1.0" encoding="utf-8"?>
<p:tagLst xmlns:p="http://schemas.openxmlformats.org/presentationml/2006/main">
  <p:tag name="KSO_WM_UNIT_ISCONTENTSTITLE" val="1"/>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199217_6*a*1"/>
  <p:tag name="KSO_WM_TEMPLATE_CATEGORY" val="custom"/>
  <p:tag name="KSO_WM_TEMPLATE_INDEX" val="20199217"/>
  <p:tag name="KSO_WM_UNIT_LAYERLEVEL" val="1"/>
  <p:tag name="KSO_WM_TAG_VERSION" val="1.0"/>
  <p:tag name="KSO_WM_BEAUTIFY_FLAG" val="#wm#"/>
  <p:tag name="KSO_WM_UNIT_PRESET_TEXT" val="目录"/>
  <p:tag name="KSO_WM_UNIT_TEXT_FILL_FORE_SCHEMECOLOR_INDEX" val="13"/>
  <p:tag name="KSO_WM_UNIT_TEXT_FILL_TYPE" val="1"/>
  <p:tag name="KSO_WM_UNIT_USESOURCEFORMAT_APPLY" val="1"/>
</p:tagLst>
</file>

<file path=ppt/tags/tag152.xml><?xml version="1.0" encoding="utf-8"?>
<p:tagLst xmlns:p="http://schemas.openxmlformats.org/presentationml/2006/main">
  <p:tag name="KSO_WM_UNIT_HIGHLIGHT" val="0"/>
  <p:tag name="KSO_WM_UNIT_COMPATIBLE" val="0"/>
  <p:tag name="KSO_WM_DIAGRAM_GROUP_CODE" val="l1-1"/>
  <p:tag name="KSO_WM_UNIT_TYPE" val="l_h_i"/>
  <p:tag name="KSO_WM_UNIT_INDEX" val="1_1_3"/>
  <p:tag name="KSO_WM_UNIT_ID" val="custom20199217_6*l_h_i*1_1_3"/>
  <p:tag name="KSO_WM_TEMPLATE_CATEGORY" val="custom"/>
  <p:tag name="KSO_WM_TEMPLATE_INDEX" val="20199217"/>
  <p:tag name="KSO_WM_UNIT_LAYERLEVEL" val="1_1_1"/>
  <p:tag name="KSO_WM_TAG_VERSION" val="1.0"/>
  <p:tag name="KSO_WM_BEAUTIFY_FLAG" val="#wm#"/>
  <p:tag name="KSO_WM_UNIT_COLOR_SCHEME_SHAPE_ID" val="80"/>
  <p:tag name="KSO_WM_UNIT_COLOR_SCHEME_PARENT_PAGE" val="0_4"/>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53.xml><?xml version="1.0" encoding="utf-8"?>
<p:tagLst xmlns:p="http://schemas.openxmlformats.org/presentationml/2006/main">
  <p:tag name="KSO_WM_UNIT_HIGHLIGHT" val="0"/>
  <p:tag name="KSO_WM_UNIT_COMPATIBLE" val="0"/>
  <p:tag name="KSO_WM_DIAGRAM_GROUP_CODE" val="l1-1"/>
  <p:tag name="KSO_WM_UNIT_TYPE" val="l_h_i"/>
  <p:tag name="KSO_WM_UNIT_INDEX" val="1_1_1"/>
  <p:tag name="KSO_WM_UNIT_ID" val="custom20199217_6*l_h_i*1_1_1"/>
  <p:tag name="KSO_WM_TEMPLATE_CATEGORY" val="custom"/>
  <p:tag name="KSO_WM_TEMPLATE_INDEX" val="20199217"/>
  <p:tag name="KSO_WM_UNIT_LAYERLEVEL" val="1_1_1"/>
  <p:tag name="KSO_WM_TAG_VERSION" val="1.0"/>
  <p:tag name="KSO_WM_BEAUTIFY_FLAG" val="#wm#"/>
  <p:tag name="KSO_WM_UNIT_COLOR_SCHEME_SHAPE_ID" val="5"/>
  <p:tag name="KSO_WM_UNIT_COLOR_SCHEME_PARENT_PAGE" val="0_4"/>
  <p:tag name="KSO_WM_UNIT_DIAGRAM_ISNUMVISUAL" val="0"/>
  <p:tag name="KSO_WM_UNIT_DIAGRAM_ISREFERUNIT" val="0"/>
  <p:tag name="KSO_WM_UNIT_TEXT_FILL_FORE_SCHEMECOLOR_INDEX" val="5"/>
  <p:tag name="KSO_WM_UNIT_TEXT_FILL_TYPE" val="1"/>
  <p:tag name="KSO_WM_UNIT_USESOURCEFORMAT_APPLY" val="1"/>
</p:tagLst>
</file>

<file path=ppt/tags/tag154.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custom20199217_6*l_h_i*1_1_2"/>
  <p:tag name="KSO_WM_TEMPLATE_CATEGORY" val="custom"/>
  <p:tag name="KSO_WM_TEMPLATE_INDEX" val="20199217"/>
  <p:tag name="KSO_WM_UNIT_LAYERLEVEL" val="1_1_1"/>
  <p:tag name="KSO_WM_TAG_VERSION" val="1.0"/>
  <p:tag name="KSO_WM_BEAUTIFY_FLAG" val="#wm#"/>
  <p:tag name="KSO_WM_UNIT_COLOR_SCHEME_SHAPE_ID" val="6"/>
  <p:tag name="KSO_WM_UNIT_COLOR_SCHEME_PARENT_PAGE" val="0_4"/>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Lst>
</file>

<file path=ppt/tags/tag155.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1_1"/>
  <p:tag name="KSO_WM_UNIT_ID" val="custom20199217_6*l_h_a*1_1_1"/>
  <p:tag name="KSO_WM_TEMPLATE_CATEGORY" val="custom"/>
  <p:tag name="KSO_WM_TEMPLATE_INDEX" val="20199217"/>
  <p:tag name="KSO_WM_UNIT_LAYERLEVEL" val="1_1_1"/>
  <p:tag name="KSO_WM_TAG_VERSION" val="1.0"/>
  <p:tag name="KSO_WM_BEAUTIFY_FLAG" val="#wm#"/>
  <p:tag name="KSO_WM_UNIT_COLOR_SCHEME_SHAPE_ID" val="9"/>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56.xml><?xml version="1.0" encoding="utf-8"?>
<p:tagLst xmlns:p="http://schemas.openxmlformats.org/presentationml/2006/main">
  <p:tag name="KSO_WM_UNIT_HIGHLIGHT" val="0"/>
  <p:tag name="KSO_WM_UNIT_COMPATIBLE" val="0"/>
  <p:tag name="KSO_WM_DIAGRAM_GROUP_CODE" val="l1-1"/>
  <p:tag name="KSO_WM_UNIT_TYPE" val="l_h_i"/>
  <p:tag name="KSO_WM_UNIT_INDEX" val="1_2_3"/>
  <p:tag name="KSO_WM_UNIT_ID" val="custom20199217_6*l_h_i*1_2_3"/>
  <p:tag name="KSO_WM_TEMPLATE_CATEGORY" val="custom"/>
  <p:tag name="KSO_WM_TEMPLATE_INDEX" val="20199217"/>
  <p:tag name="KSO_WM_UNIT_LAYERLEVEL" val="1_1_1"/>
  <p:tag name="KSO_WM_TAG_VERSION" val="1.0"/>
  <p:tag name="KSO_WM_BEAUTIFY_FLAG" val="#wm#"/>
  <p:tag name="KSO_WM_UNIT_COLOR_SCHEME_SHAPE_ID" val="126"/>
  <p:tag name="KSO_WM_UNIT_COLOR_SCHEME_PARENT_PAGE" val="0_5"/>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57.xml><?xml version="1.0" encoding="utf-8"?>
<p:tagLst xmlns:p="http://schemas.openxmlformats.org/presentationml/2006/main">
  <p:tag name="KSO_WM_UNIT_HIGHLIGHT" val="0"/>
  <p:tag name="KSO_WM_UNIT_COMPATIBLE" val="0"/>
  <p:tag name="KSO_WM_DIAGRAM_GROUP_CODE" val="l1-1"/>
  <p:tag name="KSO_WM_UNIT_TYPE" val="l_h_i"/>
  <p:tag name="KSO_WM_UNIT_INDEX" val="1_2_1"/>
  <p:tag name="KSO_WM_UNIT_ID" val="custom20199217_6*l_h_i*1_2_1"/>
  <p:tag name="KSO_WM_TEMPLATE_CATEGORY" val="custom"/>
  <p:tag name="KSO_WM_TEMPLATE_INDEX" val="20199217"/>
  <p:tag name="KSO_WM_UNIT_LAYERLEVEL" val="1_1_1"/>
  <p:tag name="KSO_WM_TAG_VERSION" val="1.0"/>
  <p:tag name="KSO_WM_BEAUTIFY_FLAG" val="#wm#"/>
  <p:tag name="KSO_WM_UNIT_COLOR_SCHEME_SHAPE_ID" val="63"/>
  <p:tag name="KSO_WM_UNIT_COLOR_SCHEME_PARENT_PAGE" val="0_5"/>
  <p:tag name="KSO_WM_UNIT_DIAGRAM_ISNUMVISUAL" val="0"/>
  <p:tag name="KSO_WM_UNIT_DIAGRAM_ISREFERUNIT" val="0"/>
  <p:tag name="KSO_WM_UNIT_TEXT_FILL_FORE_SCHEMECOLOR_INDEX" val="5"/>
  <p:tag name="KSO_WM_UNIT_TEXT_FILL_TYPE" val="1"/>
  <p:tag name="KSO_WM_UNIT_USESOURCEFORMAT_APPLY" val="1"/>
</p:tagLst>
</file>

<file path=ppt/tags/tag158.xml><?xml version="1.0" encoding="utf-8"?>
<p:tagLst xmlns:p="http://schemas.openxmlformats.org/presentationml/2006/main">
  <p:tag name="KSO_WM_UNIT_HIGHLIGHT" val="0"/>
  <p:tag name="KSO_WM_UNIT_COMPATIBLE" val="0"/>
  <p:tag name="KSO_WM_DIAGRAM_GROUP_CODE" val="l1-1"/>
  <p:tag name="KSO_WM_UNIT_TYPE" val="l_h_i"/>
  <p:tag name="KSO_WM_UNIT_INDEX" val="1_1_2"/>
  <p:tag name="KSO_WM_UNIT_ID" val="custom20199217_6*l_h_i*1_1_2"/>
  <p:tag name="KSO_WM_TEMPLATE_CATEGORY" val="custom"/>
  <p:tag name="KSO_WM_TEMPLATE_INDEX" val="20199217"/>
  <p:tag name="KSO_WM_UNIT_LAYERLEVEL" val="1_1_1"/>
  <p:tag name="KSO_WM_TAG_VERSION" val="1.0"/>
  <p:tag name="KSO_WM_BEAUTIFY_FLAG" val="#wm#"/>
  <p:tag name="KSO_WM_UNIT_COLOR_SCHEME_SHAPE_ID" val="6"/>
  <p:tag name="KSO_WM_UNIT_COLOR_SCHEME_PARENT_PAGE" val="0_4"/>
  <p:tag name="KSO_WM_UNIT_DIAGRAM_ISNUMVISUAL" val="0"/>
  <p:tag name="KSO_WM_UNIT_DIAGRAM_ISREFERUNIT" val="0"/>
  <p:tag name="KSO_WM_UNIT_DECOLORIZATION" val="1"/>
  <p:tag name="KSO_WM_UNIT_LINE_FORE_SCHEMECOLOR_INDEX" val="13"/>
  <p:tag name="KSO_WM_UNIT_LINE_FILL_TYPE" val="2"/>
  <p:tag name="KSO_WM_UNIT_USESOURCEFORMAT_APPLY" val="1"/>
</p:tagLst>
</file>

<file path=ppt/tags/tag159.xml><?xml version="1.0" encoding="utf-8"?>
<p:tagLst xmlns:p="http://schemas.openxmlformats.org/presentationml/2006/main">
  <p:tag name="KSO_WM_UNIT_ISCONTENTSTITLE" val="0"/>
  <p:tag name="KSO_WM_UNIT_PRESET_TEXT" val="单击此处添加标题"/>
  <p:tag name="KSO_WM_UNIT_VALUE" val="18"/>
  <p:tag name="KSO_WM_UNIT_HIGHLIGHT" val="0"/>
  <p:tag name="KSO_WM_UNIT_COMPATIBLE" val="0"/>
  <p:tag name="KSO_WM_DIAGRAM_GROUP_CODE" val="l1-1"/>
  <p:tag name="KSO_WM_UNIT_TYPE" val="l_h_a"/>
  <p:tag name="KSO_WM_UNIT_INDEX" val="1_1_1"/>
  <p:tag name="KSO_WM_UNIT_ID" val="custom20199217_6*l_h_a*1_1_1"/>
  <p:tag name="KSO_WM_TEMPLATE_CATEGORY" val="custom"/>
  <p:tag name="KSO_WM_TEMPLATE_INDEX" val="20199217"/>
  <p:tag name="KSO_WM_UNIT_LAYERLEVEL" val="1_1_1"/>
  <p:tag name="KSO_WM_TAG_VERSION" val="1.0"/>
  <p:tag name="KSO_WM_BEAUTIFY_FLAG" val="#wm#"/>
  <p:tag name="KSO_WM_UNIT_COLOR_SCHEME_SHAPE_ID" val="9"/>
  <p:tag name="KSO_WM_UNIT_COLOR_SCHEME_PARENT_PAGE" val="0_4"/>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199217_6"/>
  <p:tag name="KSO_WM_SLIDE_ITEM_CNT" val="6"/>
  <p:tag name="KSO_WM_SLIDE_INDEX" val="6"/>
  <p:tag name="KSO_WM_TAG_VERSION" val="1.0"/>
  <p:tag name="KSO_WM_BEAUTIFY_FLAG" val="#wm#"/>
  <p:tag name="KSO_WM_TEMPLATE_CATEGORY" val="custom"/>
  <p:tag name="KSO_WM_TEMPLATE_INDEX" val="20199217"/>
  <p:tag name="KSO_WM_SLIDE_TYPE" val="contents"/>
  <p:tag name="KSO_WM_SLIDE_SUBTYPE" val="diag"/>
  <p:tag name="KSO_WM_DIAGRAM_GROUP_CODE" val="l1-1"/>
  <p:tag name="KSO_WM_SLIDE_DIAGTYPE" val="l"/>
  <p:tag name="KSO_WM_SLIDE_LAYOUT" val="a_l"/>
  <p:tag name="KSO_WM_SLIDE_LAYOUT_CNT" val="1_1"/>
  <p:tag name="KSO_WM_SLIDE_COLORSCHEME_VERSION" val="3.2"/>
  <p:tag name="KSO_WM_TEMPLATE_SUBCATEGORY" val="0"/>
  <p:tag name="KSO_WM_TEMPLATE_MASTER_TYPE" val="1"/>
  <p:tag name="KSO_WM_TEMPLATE_COLOR_TYPE" val="1"/>
</p:tagLst>
</file>

<file path=ppt/tags/tag161.xml><?xml version="1.0" encoding="utf-8"?>
<p:tagLst xmlns:p="http://schemas.openxmlformats.org/presentationml/2006/main">
  <p:tag name="KSO_WM_BEAUTIFY_FLAG" val="#wm#"/>
  <p:tag name="KSO_WM_TEMPLATE_CATEGORY" val="custom"/>
  <p:tag name="KSO_WM_TEMPLATE_INDEX" val="20199217"/>
</p:tagLst>
</file>

<file path=ppt/tags/tag162.xml><?xml version="1.0" encoding="utf-8"?>
<p:tagLst xmlns:p="http://schemas.openxmlformats.org/presentationml/2006/main">
  <p:tag name="KSO_WM_BEAUTIFY_FLAG" val="#wm#"/>
  <p:tag name="KSO_WM_TEMPLATE_CATEGORY" val="custom"/>
  <p:tag name="KSO_WM_TEMPLATE_INDEX" val="20199217"/>
</p:tagLst>
</file>

<file path=ppt/tags/tag163.xml><?xml version="1.0" encoding="utf-8"?>
<p:tagLst xmlns:p="http://schemas.openxmlformats.org/presentationml/2006/main">
  <p:tag name="KSO_WM_BEAUTIFY_FLAG" val="#wm#"/>
  <p:tag name="KSO_WM_TEMPLATE_CATEGORY" val="custom"/>
  <p:tag name="KSO_WM_TEMPLATE_INDEX" val="20199217"/>
</p:tagLst>
</file>

<file path=ppt/tags/tag164.xml><?xml version="1.0" encoding="utf-8"?>
<p:tagLst xmlns:p="http://schemas.openxmlformats.org/presentationml/2006/main">
  <p:tag name="KSO_WM_BEAUTIFY_FLAG" val="#wm#"/>
  <p:tag name="KSO_WM_TEMPLATE_CATEGORY" val="custom"/>
  <p:tag name="KSO_WM_TEMPLATE_INDEX" val="20199217"/>
</p:tagLst>
</file>

<file path=ppt/tags/tag165.xml><?xml version="1.0" encoding="utf-8"?>
<p:tagLst xmlns:p="http://schemas.openxmlformats.org/presentationml/2006/main">
  <p:tag name="KSO_WM_BEAUTIFY_FLAG" val="#wm#"/>
  <p:tag name="KSO_WM_TEMPLATE_CATEGORY" val="custom"/>
  <p:tag name="KSO_WM_TEMPLATE_INDEX" val="20199217"/>
</p:tagLst>
</file>

<file path=ppt/tags/tag166.xml><?xml version="1.0" encoding="utf-8"?>
<p:tagLst xmlns:p="http://schemas.openxmlformats.org/presentationml/2006/main">
  <p:tag name="KSO_WM_BEAUTIFY_FLAG" val="#wm#"/>
  <p:tag name="KSO_WM_TEMPLATE_CATEGORY" val="custom"/>
  <p:tag name="KSO_WM_TEMPLATE_INDEX" val="20199217"/>
</p:tagLst>
</file>

<file path=ppt/tags/tag167.xml><?xml version="1.0" encoding="utf-8"?>
<p:tagLst xmlns:p="http://schemas.openxmlformats.org/presentationml/2006/main">
  <p:tag name="KSO_WM_BEAUTIFY_FLAG" val="#wm#"/>
  <p:tag name="KSO_WM_TEMPLATE_CATEGORY" val="custom"/>
  <p:tag name="KSO_WM_TEMPLATE_INDEX" val="20199217"/>
</p:tagLst>
</file>

<file path=ppt/tags/tag168.xml><?xml version="1.0" encoding="utf-8"?>
<p:tagLst xmlns:p="http://schemas.openxmlformats.org/presentationml/2006/main">
  <p:tag name="KSO_WM_BEAUTIFY_FLAG" val="#wm#"/>
  <p:tag name="KSO_WM_TEMPLATE_CATEGORY" val="custom"/>
  <p:tag name="KSO_WM_TEMPLATE_INDEX" val="20199217"/>
</p:tagLst>
</file>

<file path=ppt/tags/tag169.xml><?xml version="1.0" encoding="utf-8"?>
<p:tagLst xmlns:p="http://schemas.openxmlformats.org/presentationml/2006/main">
  <p:tag name="KSO_WM_BEAUTIFY_FLAG" val="#wm#"/>
  <p:tag name="KSO_WM_TEMPLATE_CATEGORY" val="custom"/>
  <p:tag name="KSO_WM_TEMPLATE_INDEX" val="20199217"/>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199217"/>
</p:tagLst>
</file>

<file path=ppt/tags/tag171.xml><?xml version="1.0" encoding="utf-8"?>
<p:tagLst xmlns:p="http://schemas.openxmlformats.org/presentationml/2006/main">
  <p:tag name="KSO_WM_BEAUTIFY_FLAG" val="#wm#"/>
  <p:tag name="KSO_WM_TEMPLATE_CATEGORY" val="custom"/>
  <p:tag name="KSO_WM_TEMPLATE_INDEX" val="20199217"/>
</p:tagLst>
</file>

<file path=ppt/tags/tag172.xml><?xml version="1.0" encoding="utf-8"?>
<p:tagLst xmlns:p="http://schemas.openxmlformats.org/presentationml/2006/main">
  <p:tag name="KSO_WM_BEAUTIFY_FLAG" val="#wm#"/>
  <p:tag name="KSO_WM_TEMPLATE_CATEGORY" val="custom"/>
  <p:tag name="KSO_WM_TEMPLATE_INDEX" val="20199217"/>
</p:tagLst>
</file>

<file path=ppt/tags/tag173.xml><?xml version="1.0" encoding="utf-8"?>
<p:tagLst xmlns:p="http://schemas.openxmlformats.org/presentationml/2006/main">
  <p:tag name="KSO_WM_BEAUTIFY_FLAG" val="#wm#"/>
  <p:tag name="KSO_WM_TEMPLATE_CATEGORY" val="custom"/>
  <p:tag name="KSO_WM_TEMPLATE_INDEX" val="20199217"/>
</p:tagLst>
</file>

<file path=ppt/tags/tag174.xml><?xml version="1.0" encoding="utf-8"?>
<p:tagLst xmlns:p="http://schemas.openxmlformats.org/presentationml/2006/main">
  <p:tag name="KSO_WM_BEAUTIFY_FLAG" val="#wm#"/>
  <p:tag name="KSO_WM_TEMPLATE_CATEGORY" val="custom"/>
  <p:tag name="KSO_WM_TEMPLATE_INDEX" val="20199217"/>
</p:tagLst>
</file>

<file path=ppt/tags/tag175.xml><?xml version="1.0" encoding="utf-8"?>
<p:tagLst xmlns:p="http://schemas.openxmlformats.org/presentationml/2006/main">
  <p:tag name="KSO_WM_BEAUTIFY_FLAG" val="#wm#"/>
  <p:tag name="KSO_WM_TEMPLATE_CATEGORY" val="custom"/>
  <p:tag name="KSO_WM_TEMPLATE_INDEX" val="20199217"/>
</p:tagLst>
</file>

<file path=ppt/tags/tag176.xml><?xml version="1.0" encoding="utf-8"?>
<p:tagLst xmlns:p="http://schemas.openxmlformats.org/presentationml/2006/main">
  <p:tag name="KSO_WM_BEAUTIFY_FLAG" val="#wm#"/>
  <p:tag name="KSO_WM_TEMPLATE_CATEGORY" val="custom"/>
  <p:tag name="KSO_WM_TEMPLATE_INDEX" val="20199217"/>
</p:tagLst>
</file>

<file path=ppt/tags/tag177.xml><?xml version="1.0" encoding="utf-8"?>
<p:tagLst xmlns:p="http://schemas.openxmlformats.org/presentationml/2006/main">
  <p:tag name="KSO_WM_BEAUTIFY_FLAG" val="#wm#"/>
  <p:tag name="KSO_WM_TEMPLATE_CATEGORY" val="custom"/>
  <p:tag name="KSO_WM_TEMPLATE_INDEX" val="20199217"/>
</p:tagLst>
</file>

<file path=ppt/tags/tag178.xml><?xml version="1.0" encoding="utf-8"?>
<p:tagLst xmlns:p="http://schemas.openxmlformats.org/presentationml/2006/main">
  <p:tag name="KSO_WM_BEAUTIFY_FLAG" val="#wm#"/>
  <p:tag name="KSO_WM_TEMPLATE_CATEGORY" val="custom"/>
  <p:tag name="KSO_WM_TEMPLATE_INDEX" val="20199217"/>
</p:tagLst>
</file>

<file path=ppt/tags/tag179.xml><?xml version="1.0" encoding="utf-8"?>
<p:tagLst xmlns:p="http://schemas.openxmlformats.org/presentationml/2006/main">
  <p:tag name="KSO_WM_BEAUTIFY_FLAG" val="#wm#"/>
  <p:tag name="KSO_WM_TEMPLATE_CATEGORY" val="custom"/>
  <p:tag name="KSO_WM_TEMPLATE_INDEX" val="2019921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ISCONTENTSTITLE" val="0"/>
  <p:tag name="KSO_WM_UNIT_PRESET_TEXT" val="感谢观看"/>
  <p:tag name="KSO_WM_UNIT_NOCLEAR" val="1"/>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199217_15*a*1"/>
  <p:tag name="KSO_WM_TEMPLATE_CATEGORY" val="custom"/>
  <p:tag name="KSO_WM_TEMPLATE_INDEX" val="20199217"/>
  <p:tag name="KSO_WM_UNIT_LAYERLEVEL" val="1"/>
  <p:tag name="KSO_WM_TAG_VERSION" val="1.0"/>
  <p:tag name="KSO_WM_BEAUTIFY_FLAG" val="#wm#"/>
</p:tagLst>
</file>

<file path=ppt/tags/tag181.xml><?xml version="1.0" encoding="utf-8"?>
<p:tagLst xmlns:p="http://schemas.openxmlformats.org/presentationml/2006/main">
  <p:tag name="KSO_WM_SLIDE_ID" val="custom20199217_15"/>
  <p:tag name="KSO_WM_TEMPLATE_SUBCATEGORY" val="0"/>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199217"/>
  <p:tag name="KSO_WM_SLIDE_LAYOUT" val="a"/>
  <p:tag name="KSO_WM_SLIDE_LAYOUT_CNT" val="1"/>
  <p:tag name="KSO_WM_TEMPLATE_MASTER_TYPE" val="1"/>
  <p:tag name="KSO_WM_TEMPLATE_COLOR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UNIT_TYPE" val="i"/>
  <p:tag name="KSO_WM_UNIT_INDEX"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ACKGROUND_TYPE" val="frame"/>
  <p:tag name="KSO_WM_SLIDE_BK_DARK_LIGHT"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UNIT_TYPE" val="i"/>
  <p:tag name="KSO_WM_UNIT_INDEX"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ACKGROUND_TYPE" val="frame"/>
  <p:tag name="KSO_WM_SLIDE_BK_DARK_LIGHT"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BEAUTIFY_FLAG" val="#wm#"/>
  <p:tag name="KSO_WM_UNIT_TYPE" val="i"/>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LIDE_BACKGROUND_TYPE" val="frame"/>
  <p:tag name="KSO_WM_SLIDE_BK_DARK_LIGHT"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ACKGROUND_TYPE" val="frame"/>
  <p:tag name="KSO_WM_SLIDE_BK_DARK_LIGHT"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ACKGROUND_TYPE" val="frame"/>
  <p:tag name="KSO_WM_SLIDE_BK_DARK_LIGHT"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UNIT_BK_DARK_LIGHT" val="2"/>
  <p:tag name="KSO_WM_SLIDE_BACKGROUND_TYPE" val="frame"/>
  <p:tag name="KSO_WM_SLIDE_BK_DARK_LIGHT"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ACKGROUND_TYPE" val="frame"/>
  <p:tag name="KSO_WM_SLIDE_BK_DARK_LIGHT"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BEAUTIFY_FLAG" val="#wm#"/>
  <p:tag name="KSO_WM_UNIT_TYPE" val="i"/>
  <p:tag name="KSO_WM_UNIT_INDEX"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1_Office 主题​​">
  <a:themeElements>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fontScheme name="党政风、中国风">
      <a:majorFont>
        <a:latin typeface="隶书"/>
        <a:ea typeface="隶书"/>
        <a:cs typeface=""/>
      </a:majorFont>
      <a:minorFont>
        <a:latin typeface="隶书"/>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9">
    <a:dk1>
      <a:srgbClr val="000000"/>
    </a:dk1>
    <a:lt1>
      <a:srgbClr val="FFFFFF"/>
    </a:lt1>
    <a:dk2>
      <a:srgbClr val="F7E9D6"/>
    </a:dk2>
    <a:lt2>
      <a:srgbClr val="FFF7F1"/>
    </a:lt2>
    <a:accent1>
      <a:srgbClr val="D10F25"/>
    </a:accent1>
    <a:accent2>
      <a:srgbClr val="DB4920"/>
    </a:accent2>
    <a:accent3>
      <a:srgbClr val="E87723"/>
    </a:accent3>
    <a:accent4>
      <a:srgbClr val="E89930"/>
    </a:accent4>
    <a:accent5>
      <a:srgbClr val="EDB52A"/>
    </a:accent5>
    <a:accent6>
      <a:srgbClr val="FCC30C"/>
    </a:accent6>
    <a:hlink>
      <a:srgbClr val="4987FF"/>
    </a:hlink>
    <a:folHlink>
      <a:srgbClr val="B356DB"/>
    </a:folHlink>
  </a:clrScheme>
</a:themeOverride>
</file>

<file path=docProps/app.xml><?xml version="1.0" encoding="utf-8"?>
<Properties xmlns="http://schemas.openxmlformats.org/officeDocument/2006/extended-properties" xmlns:vt="http://schemas.openxmlformats.org/officeDocument/2006/docPropsVTypes">
  <TotalTime>0</TotalTime>
  <Words>7512</Words>
  <Application>WPS 演示</Application>
  <PresentationFormat>宽屏</PresentationFormat>
  <Paragraphs>201</Paragraphs>
  <Slides>22</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宋体</vt:lpstr>
      <vt:lpstr>Wingdings</vt:lpstr>
      <vt:lpstr>隶书</vt:lpstr>
      <vt:lpstr>汉仪尚巍手书W</vt:lpstr>
      <vt:lpstr>微软雅黑</vt:lpstr>
      <vt:lpstr>Arial Unicode MS</vt:lpstr>
      <vt:lpstr>1_Office 主题​​</vt:lpstr>
      <vt:lpstr>中国共产党支部工作条例</vt:lpstr>
      <vt:lpstr>PowerPoint 演示文稿</vt:lpstr>
      <vt:lpstr>总       则</vt:lpstr>
      <vt:lpstr>总      则</vt:lpstr>
      <vt:lpstr>组织设置</vt:lpstr>
      <vt:lpstr>组织设置</vt:lpstr>
      <vt:lpstr>基本任务</vt:lpstr>
      <vt:lpstr>基本任务</vt:lpstr>
      <vt:lpstr>基本任务</vt:lpstr>
      <vt:lpstr>基本任务</vt:lpstr>
      <vt:lpstr> 工作机制</vt:lpstr>
      <vt:lpstr>工作机制</vt:lpstr>
      <vt:lpstr>组织生活</vt:lpstr>
      <vt:lpstr>组织生活</vt:lpstr>
      <vt:lpstr>党支部委员建设</vt:lpstr>
      <vt:lpstr>党支部委员建设</vt:lpstr>
      <vt:lpstr>党支部委员建设</vt:lpstr>
      <vt:lpstr>党支部委员建设</vt:lpstr>
      <vt:lpstr>领导和保障</vt:lpstr>
      <vt:lpstr>领导和保障</vt:lpstr>
      <vt:lpstr>附    则</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775050</cp:lastModifiedBy>
  <cp:revision>8</cp:revision>
  <dcterms:created xsi:type="dcterms:W3CDTF">2019-11-21T01:57:00Z</dcterms:created>
  <dcterms:modified xsi:type="dcterms:W3CDTF">2019-11-22T03:04:22Z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