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258" r:id="rId4"/>
    <p:sldId id="279" r:id="rId6"/>
    <p:sldId id="278" r:id="rId7"/>
    <p:sldId id="280" r:id="rId8"/>
    <p:sldId id="281" r:id="rId9"/>
    <p:sldId id="282" r:id="rId10"/>
    <p:sldId id="284" r:id="rId11"/>
    <p:sldId id="283" r:id="rId12"/>
    <p:sldId id="286" r:id="rId13"/>
    <p:sldId id="285" r:id="rId14"/>
    <p:sldId id="315" r:id="rId15"/>
    <p:sldId id="316" r:id="rId16"/>
    <p:sldId id="317" r:id="rId17"/>
    <p:sldId id="318" r:id="rId18"/>
    <p:sldId id="287" r:id="rId19"/>
    <p:sldId id="289" r:id="rId20"/>
    <p:sldId id="288" r:id="rId21"/>
    <p:sldId id="290" r:id="rId22"/>
    <p:sldId id="291" r:id="rId23"/>
    <p:sldId id="292" r:id="rId24"/>
    <p:sldId id="293" r:id="rId25"/>
    <p:sldId id="294" r:id="rId26"/>
    <p:sldId id="271" r:id="rId27"/>
    <p:sldId id="296" r:id="rId28"/>
    <p:sldId id="276" r:id="rId29"/>
    <p:sldId id="301" r:id="rId30"/>
    <p:sldId id="302" r:id="rId31"/>
    <p:sldId id="297" r:id="rId32"/>
    <p:sldId id="298" r:id="rId33"/>
    <p:sldId id="299" r:id="rId34"/>
    <p:sldId id="272" r:id="rId35"/>
    <p:sldId id="300" r:id="rId36"/>
    <p:sldId id="319" r:id="rId37"/>
    <p:sldId id="320" r:id="rId38"/>
    <p:sldId id="321" r:id="rId39"/>
    <p:sldId id="322" r:id="rId40"/>
    <p:sldId id="277" r:id="rId41"/>
    <p:sldId id="303" r:id="rId42"/>
    <p:sldId id="304" r:id="rId43"/>
    <p:sldId id="305" r:id="rId44"/>
    <p:sldId id="307" r:id="rId45"/>
  </p:sldIdLst>
  <p:sldSz cx="9144000" cy="6858000" type="screen4x3"/>
  <p:notesSz cx="6858000" cy="9144000"/>
  <p:custDataLst>
    <p:tags r:id="rId49"/>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00FF"/>
    <a:srgbClr val="660033"/>
    <a:srgbClr val="00FFCC"/>
    <a:srgbClr val="3399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634"/>
    <p:restoredTop sz="94506"/>
  </p:normalViewPr>
  <p:slideViewPr>
    <p:cSldViewPr showGuides="1">
      <p:cViewPr>
        <p:scale>
          <a:sx n="100" d="100"/>
          <a:sy n="100" d="100"/>
        </p:scale>
        <p:origin x="-564" y="-108"/>
      </p:cViewPr>
      <p:guideLst>
        <p:guide orient="horz" pos="2160"/>
        <p:guide pos="28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1.xml"/><Relationship Id="rId44" Type="http://schemas.openxmlformats.org/officeDocument/2006/relationships/slide" Target="slides/slide40.xml"/><Relationship Id="rId43" Type="http://schemas.openxmlformats.org/officeDocument/2006/relationships/slide" Target="slides/slide39.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48482" name="页眉占位符 148481"/>
          <p:cNvSpPr>
            <a:spLocks noGrp="1"/>
          </p:cNvSpPr>
          <p:nvPr>
            <p:ph type="hdr" sz="quarter"/>
          </p:nvPr>
        </p:nvSpPr>
        <p:spPr>
          <a:xfrm>
            <a:off x="0" y="0"/>
            <a:ext cx="2971800" cy="457200"/>
          </a:xfrm>
          <a:prstGeom prst="rect">
            <a:avLst/>
          </a:prstGeom>
          <a:noFill/>
          <a:ln w="9525">
            <a:noFill/>
          </a:ln>
        </p:spPr>
        <p:txBody>
          <a:bodyPr/>
          <a:p>
            <a:pPr lvl="0"/>
            <a:endParaRPr lang="zh-CN" altLang="en-US" sz="1200" dirty="0"/>
          </a:p>
        </p:txBody>
      </p:sp>
      <p:sp>
        <p:nvSpPr>
          <p:cNvPr id="148483" name="日期占位符 148482"/>
          <p:cNvSpPr>
            <a:spLocks noGrp="1"/>
          </p:cNvSpPr>
          <p:nvPr>
            <p:ph type="dt" idx="1"/>
          </p:nvPr>
        </p:nvSpPr>
        <p:spPr>
          <a:xfrm>
            <a:off x="3884613" y="0"/>
            <a:ext cx="2971800" cy="457200"/>
          </a:xfrm>
          <a:prstGeom prst="rect">
            <a:avLst/>
          </a:prstGeom>
          <a:noFill/>
          <a:ln w="9525">
            <a:noFill/>
          </a:ln>
        </p:spPr>
        <p:txBody>
          <a:bodyPr/>
          <a:p>
            <a:pPr lvl="0" algn="r"/>
            <a:endParaRPr lang="zh-CN" altLang="en-US" sz="1200" dirty="0"/>
          </a:p>
        </p:txBody>
      </p:sp>
      <p:sp>
        <p:nvSpPr>
          <p:cNvPr id="148484" name="幻灯片图像占位符 148483"/>
          <p:cNvSpPr>
            <a:spLocks noRot="1" noTextEdit="1"/>
          </p:cNvSpPr>
          <p:nvPr>
            <p:ph type="sldImg" idx="2"/>
          </p:nvPr>
        </p:nvSpPr>
        <p:spPr>
          <a:xfrm>
            <a:off x="1143000" y="685800"/>
            <a:ext cx="4572000" cy="3429000"/>
          </a:xfrm>
          <a:prstGeom prst="rect">
            <a:avLst/>
          </a:prstGeom>
          <a:ln w="9525" cap="flat" cmpd="sng">
            <a:solidFill>
              <a:srgbClr val="000000"/>
            </a:solidFill>
            <a:prstDash val="solid"/>
            <a:miter/>
            <a:headEnd type="none" w="med" len="med"/>
            <a:tailEnd type="none" w="med" len="med"/>
          </a:ln>
        </p:spPr>
      </p:sp>
      <p:sp>
        <p:nvSpPr>
          <p:cNvPr id="148485" name="文本占位符 148484"/>
          <p:cNvSpPr>
            <a:spLocks noGrp="1"/>
          </p:cNvSpPr>
          <p:nvPr>
            <p:ph type="body" sz="quarter" idx="3"/>
          </p:nvPr>
        </p:nvSpPr>
        <p:spPr>
          <a:xfrm>
            <a:off x="685800" y="4343400"/>
            <a:ext cx="5486400" cy="41148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48486" name="页脚占位符 148485"/>
          <p:cNvSpPr>
            <a:spLocks noGrp="1"/>
          </p:cNvSpPr>
          <p:nvPr>
            <p:ph type="ftr" sz="quarter" idx="4"/>
          </p:nvPr>
        </p:nvSpPr>
        <p:spPr>
          <a:xfrm>
            <a:off x="0" y="8685213"/>
            <a:ext cx="2971800" cy="457200"/>
          </a:xfrm>
          <a:prstGeom prst="rect">
            <a:avLst/>
          </a:prstGeom>
          <a:noFill/>
          <a:ln w="9525">
            <a:noFill/>
          </a:ln>
        </p:spPr>
        <p:txBody>
          <a:bodyPr anchor="b" anchorCtr="0"/>
          <a:p>
            <a:pPr lvl="0"/>
            <a:endParaRPr lang="zh-CN" altLang="en-US" sz="1200" dirty="0"/>
          </a:p>
        </p:txBody>
      </p:sp>
      <p:sp>
        <p:nvSpPr>
          <p:cNvPr id="148487" name="灯片编号占位符 148486"/>
          <p:cNvSpPr>
            <a:spLocks noGrp="1"/>
          </p:cNvSpPr>
          <p:nvPr>
            <p:ph type="sldNum" sz="quarter" idx="5"/>
          </p:nvPr>
        </p:nvSpPr>
        <p:spPr>
          <a:xfrm>
            <a:off x="3884613" y="8685213"/>
            <a:ext cx="2971800" cy="457200"/>
          </a:xfrm>
          <a:prstGeom prst="rect">
            <a:avLst/>
          </a:prstGeom>
          <a:noFill/>
          <a:ln w="9525">
            <a:noFill/>
          </a:ln>
        </p:spPr>
        <p:txBody>
          <a:bodyPr anchor="b" anchorCtr="0"/>
          <a:p>
            <a:pPr lvl="0" algn="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hdr="0" ftr="0" dt="0"/>
  <p:notesStyle>
    <a:lvl1pPr marL="0" lvl="0"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1pPr>
    <a:lvl2pPr marL="457200" lvl="1"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2pPr>
    <a:lvl3pPr marL="914400" lvl="2"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3pPr>
    <a:lvl4pPr marL="1371600" lvl="3"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4pPr>
    <a:lvl5pPr marL="1828800" lvl="4"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5pPr>
    <a:lvl6pPr marL="2286000" lvl="5"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6pPr>
    <a:lvl7pPr marL="2743200" lvl="6"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7pPr>
    <a:lvl8pPr marL="3200400" lvl="7"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8pPr>
    <a:lvl9pPr marL="3657600" lvl="8" indent="0" algn="l" defTabSz="914400" rtl="0" eaLnBrk="1" fontAlgn="base" latinLnBrk="0" hangingPunct="1">
      <a:lnSpc>
        <a:spcPct val="100000"/>
      </a:lnSpc>
      <a:spcBef>
        <a:spcPct val="30000"/>
      </a:spcBef>
      <a:spcAft>
        <a:spcPct val="0"/>
      </a:spcAft>
      <a:buNone/>
      <a:defRPr sz="12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0530" name="幻灯片图像占位符 150529"/>
          <p:cNvSpPr>
            <a:spLocks noRot="1" noTextEdit="1"/>
          </p:cNvSpPr>
          <p:nvPr>
            <p:ph type="sldImg"/>
          </p:nvPr>
        </p:nvSpPr>
        <p:spPr/>
      </p:sp>
      <p:sp>
        <p:nvSpPr>
          <p:cNvPr id="150531" name="文本占位符 150530"/>
          <p:cNvSpPr>
            <a:spLocks noGrp="1"/>
          </p:cNvSpPr>
          <p:nvPr>
            <p:ph type="body" idx="1"/>
          </p:nvPr>
        </p:nvSpPr>
        <p:spPr/>
        <p:txBody>
          <a:bodyPr/>
          <a:p>
            <a:pPr lvl="0"/>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9746" name="幻灯片图像占位符 159745"/>
          <p:cNvSpPr>
            <a:spLocks noRot="1" noTextEdit="1"/>
          </p:cNvSpPr>
          <p:nvPr>
            <p:ph type="sldImg"/>
          </p:nvPr>
        </p:nvSpPr>
        <p:spPr/>
      </p:sp>
      <p:sp>
        <p:nvSpPr>
          <p:cNvPr id="159747" name="文本占位符 159746"/>
          <p:cNvSpPr>
            <a:spLocks noGrp="1"/>
          </p:cNvSpPr>
          <p:nvPr>
            <p:ph type="body" idx="1"/>
          </p:nvPr>
        </p:nvSpPr>
        <p:spPr/>
        <p:txBody>
          <a:bodyPr/>
          <a:p>
            <a:pPr lvl="0"/>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9746" name="幻灯片图像占位符 159745"/>
          <p:cNvSpPr>
            <a:spLocks noRot="1" noTextEdit="1"/>
          </p:cNvSpPr>
          <p:nvPr>
            <p:ph type="sldImg"/>
          </p:nvPr>
        </p:nvSpPr>
        <p:spPr/>
      </p:sp>
      <p:sp>
        <p:nvSpPr>
          <p:cNvPr id="159747" name="文本占位符 159746"/>
          <p:cNvSpPr>
            <a:spLocks noGrp="1"/>
          </p:cNvSpPr>
          <p:nvPr>
            <p:ph type="body" idx="1"/>
          </p:nvPr>
        </p:nvSpPr>
        <p:spPr/>
        <p:txBody>
          <a:bodyPr/>
          <a:p>
            <a:pPr lvl="0"/>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9746" name="幻灯片图像占位符 159745"/>
          <p:cNvSpPr>
            <a:spLocks noRot="1" noTextEdit="1"/>
          </p:cNvSpPr>
          <p:nvPr>
            <p:ph type="sldImg"/>
          </p:nvPr>
        </p:nvSpPr>
        <p:spPr/>
      </p:sp>
      <p:sp>
        <p:nvSpPr>
          <p:cNvPr id="159747" name="文本占位符 159746"/>
          <p:cNvSpPr>
            <a:spLocks noGrp="1"/>
          </p:cNvSpPr>
          <p:nvPr>
            <p:ph type="body" idx="1"/>
          </p:nvPr>
        </p:nvSpPr>
        <p:spPr/>
        <p:txBody>
          <a:bodyPr/>
          <a:p>
            <a:pPr lvl="0"/>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9746" name="幻灯片图像占位符 159745"/>
          <p:cNvSpPr>
            <a:spLocks noRot="1" noTextEdit="1"/>
          </p:cNvSpPr>
          <p:nvPr>
            <p:ph type="sldImg"/>
          </p:nvPr>
        </p:nvSpPr>
        <p:spPr/>
      </p:sp>
      <p:sp>
        <p:nvSpPr>
          <p:cNvPr id="159747" name="文本占位符 159746"/>
          <p:cNvSpPr>
            <a:spLocks noGrp="1"/>
          </p:cNvSpPr>
          <p:nvPr>
            <p:ph type="body" idx="1"/>
          </p:nvPr>
        </p:nvSpPr>
        <p:spPr/>
        <p:txBody>
          <a:bodyPr/>
          <a:p>
            <a:pPr lvl="0"/>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9746" name="幻灯片图像占位符 159745"/>
          <p:cNvSpPr>
            <a:spLocks noRot="1" noTextEdit="1"/>
          </p:cNvSpPr>
          <p:nvPr>
            <p:ph type="sldImg"/>
          </p:nvPr>
        </p:nvSpPr>
        <p:spPr/>
      </p:sp>
      <p:sp>
        <p:nvSpPr>
          <p:cNvPr id="159747" name="文本占位符 159746"/>
          <p:cNvSpPr>
            <a:spLocks noGrp="1"/>
          </p:cNvSpPr>
          <p:nvPr>
            <p:ph type="body" idx="1"/>
          </p:nvPr>
        </p:nvSpPr>
        <p:spPr/>
        <p:txBody>
          <a:bodyPr/>
          <a:p>
            <a:pPr lvl="0"/>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0770" name="幻灯片图像占位符 160769"/>
          <p:cNvSpPr>
            <a:spLocks noRot="1" noTextEdit="1"/>
          </p:cNvSpPr>
          <p:nvPr>
            <p:ph type="sldImg"/>
          </p:nvPr>
        </p:nvSpPr>
        <p:spPr/>
      </p:sp>
      <p:sp>
        <p:nvSpPr>
          <p:cNvPr id="160771" name="文本占位符 160770"/>
          <p:cNvSpPr>
            <a:spLocks noGrp="1"/>
          </p:cNvSpPr>
          <p:nvPr>
            <p:ph type="body" idx="1"/>
          </p:nvPr>
        </p:nvSpPr>
        <p:spPr/>
        <p:txBody>
          <a:bodyPr/>
          <a:p>
            <a:pPr lvl="0"/>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1794" name="幻灯片图像占位符 161793"/>
          <p:cNvSpPr>
            <a:spLocks noRot="1" noTextEdit="1"/>
          </p:cNvSpPr>
          <p:nvPr>
            <p:ph type="sldImg"/>
          </p:nvPr>
        </p:nvSpPr>
        <p:spPr/>
      </p:sp>
      <p:sp>
        <p:nvSpPr>
          <p:cNvPr id="161795" name="文本占位符 161794"/>
          <p:cNvSpPr>
            <a:spLocks noGrp="1"/>
          </p:cNvSpPr>
          <p:nvPr>
            <p:ph type="body" idx="1"/>
          </p:nvPr>
        </p:nvSpPr>
        <p:spPr/>
        <p:txBody>
          <a:bodyPr/>
          <a:p>
            <a:pPr lvl="0"/>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2818" name="幻灯片图像占位符 162817"/>
          <p:cNvSpPr>
            <a:spLocks noRot="1" noTextEdit="1"/>
          </p:cNvSpPr>
          <p:nvPr>
            <p:ph type="sldImg"/>
          </p:nvPr>
        </p:nvSpPr>
        <p:spPr/>
      </p:sp>
      <p:sp>
        <p:nvSpPr>
          <p:cNvPr id="162819" name="文本占位符 162818"/>
          <p:cNvSpPr>
            <a:spLocks noGrp="1"/>
          </p:cNvSpPr>
          <p:nvPr>
            <p:ph type="body" idx="1"/>
          </p:nvPr>
        </p:nvSpPr>
        <p:spPr/>
        <p:txBody>
          <a:bodyPr/>
          <a:p>
            <a:pPr lvl="0"/>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3842" name="幻灯片图像占位符 163841"/>
          <p:cNvSpPr>
            <a:spLocks noRot="1" noTextEdit="1"/>
          </p:cNvSpPr>
          <p:nvPr>
            <p:ph type="sldImg"/>
          </p:nvPr>
        </p:nvSpPr>
        <p:spPr/>
      </p:sp>
      <p:sp>
        <p:nvSpPr>
          <p:cNvPr id="163843" name="文本占位符 163842"/>
          <p:cNvSpPr>
            <a:spLocks noGrp="1"/>
          </p:cNvSpPr>
          <p:nvPr>
            <p:ph type="body" idx="1"/>
          </p:nvPr>
        </p:nvSpPr>
        <p:spPr/>
        <p:txBody>
          <a:bodyPr/>
          <a:p>
            <a:pPr lvl="0"/>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4866" name="幻灯片图像占位符 164865"/>
          <p:cNvSpPr>
            <a:spLocks noRot="1" noTextEdit="1"/>
          </p:cNvSpPr>
          <p:nvPr>
            <p:ph type="sldImg"/>
          </p:nvPr>
        </p:nvSpPr>
        <p:spPr/>
      </p:sp>
      <p:sp>
        <p:nvSpPr>
          <p:cNvPr id="164867" name="文本占位符 164866"/>
          <p:cNvSpPr>
            <a:spLocks noGrp="1"/>
          </p:cNvSpPr>
          <p:nvPr>
            <p:ph type="body" idx="1"/>
          </p:nvPr>
        </p:nvSpPr>
        <p:spPr/>
        <p:txBody>
          <a:bodyPr/>
          <a:p>
            <a:pPr lvl="0"/>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1554" name="幻灯片图像占位符 151553"/>
          <p:cNvSpPr>
            <a:spLocks noRot="1" noTextEdit="1"/>
          </p:cNvSpPr>
          <p:nvPr>
            <p:ph type="sldImg"/>
          </p:nvPr>
        </p:nvSpPr>
        <p:spPr/>
      </p:sp>
      <p:sp>
        <p:nvSpPr>
          <p:cNvPr id="151555" name="文本占位符 151554"/>
          <p:cNvSpPr>
            <a:spLocks noGrp="1"/>
          </p:cNvSpPr>
          <p:nvPr>
            <p:ph type="body" idx="1"/>
          </p:nvPr>
        </p:nvSpPr>
        <p:spPr/>
        <p:txBody>
          <a:bodyPr/>
          <a:p>
            <a:pPr lvl="0"/>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5890" name="幻灯片图像占位符 165889"/>
          <p:cNvSpPr>
            <a:spLocks noRot="1" noTextEdit="1"/>
          </p:cNvSpPr>
          <p:nvPr>
            <p:ph type="sldImg"/>
          </p:nvPr>
        </p:nvSpPr>
        <p:spPr/>
      </p:sp>
      <p:sp>
        <p:nvSpPr>
          <p:cNvPr id="165891" name="文本占位符 165890"/>
          <p:cNvSpPr>
            <a:spLocks noGrp="1"/>
          </p:cNvSpPr>
          <p:nvPr>
            <p:ph type="body" idx="1"/>
          </p:nvPr>
        </p:nvSpPr>
        <p:spPr/>
        <p:txBody>
          <a:bodyPr/>
          <a:p>
            <a:pPr lvl="0"/>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6914" name="幻灯片图像占位符 166913"/>
          <p:cNvSpPr>
            <a:spLocks noRot="1" noTextEdit="1"/>
          </p:cNvSpPr>
          <p:nvPr>
            <p:ph type="sldImg"/>
          </p:nvPr>
        </p:nvSpPr>
        <p:spPr/>
      </p:sp>
      <p:sp>
        <p:nvSpPr>
          <p:cNvPr id="166915" name="文本占位符 166914"/>
          <p:cNvSpPr>
            <a:spLocks noGrp="1"/>
          </p:cNvSpPr>
          <p:nvPr>
            <p:ph type="body" idx="1"/>
          </p:nvPr>
        </p:nvSpPr>
        <p:spPr/>
        <p:txBody>
          <a:bodyPr/>
          <a:p>
            <a:pPr lvl="0"/>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7938" name="幻灯片图像占位符 167937"/>
          <p:cNvSpPr>
            <a:spLocks noRot="1" noTextEdit="1"/>
          </p:cNvSpPr>
          <p:nvPr>
            <p:ph type="sldImg"/>
          </p:nvPr>
        </p:nvSpPr>
        <p:spPr/>
      </p:sp>
      <p:sp>
        <p:nvSpPr>
          <p:cNvPr id="167939" name="文本占位符 167938"/>
          <p:cNvSpPr>
            <a:spLocks noGrp="1"/>
          </p:cNvSpPr>
          <p:nvPr>
            <p:ph type="body" idx="1"/>
          </p:nvPr>
        </p:nvSpPr>
        <p:spPr/>
        <p:txBody>
          <a:bodyPr/>
          <a:p>
            <a:pPr lvl="0"/>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68962" name="幻灯片图像占位符 168961"/>
          <p:cNvSpPr>
            <a:spLocks noRot="1" noTextEdit="1"/>
          </p:cNvSpPr>
          <p:nvPr>
            <p:ph type="sldImg"/>
          </p:nvPr>
        </p:nvSpPr>
        <p:spPr/>
      </p:sp>
      <p:sp>
        <p:nvSpPr>
          <p:cNvPr id="168963" name="文本占位符 168962"/>
          <p:cNvSpPr>
            <a:spLocks noGrp="1"/>
          </p:cNvSpPr>
          <p:nvPr>
            <p:ph type="body" idx="1"/>
          </p:nvPr>
        </p:nvSpPr>
        <p:spPr/>
        <p:txBody>
          <a:bodyPr/>
          <a:p>
            <a:pPr lvl="0"/>
            <a:endParaRP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1010" name="幻灯片图像占位符 171009"/>
          <p:cNvSpPr>
            <a:spLocks noRot="1" noTextEdit="1"/>
          </p:cNvSpPr>
          <p:nvPr>
            <p:ph type="sldImg"/>
          </p:nvPr>
        </p:nvSpPr>
        <p:spPr/>
      </p:sp>
      <p:sp>
        <p:nvSpPr>
          <p:cNvPr id="171011" name="文本占位符 171010"/>
          <p:cNvSpPr>
            <a:spLocks noGrp="1"/>
          </p:cNvSpPr>
          <p:nvPr>
            <p:ph type="body" idx="1"/>
          </p:nvPr>
        </p:nvSpPr>
        <p:spPr/>
        <p:txBody>
          <a:bodyPr/>
          <a:p>
            <a:pPr lvl="0"/>
            <a:endParaRP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2034" name="幻灯片图像占位符 172033"/>
          <p:cNvSpPr>
            <a:spLocks noRot="1" noTextEdit="1"/>
          </p:cNvSpPr>
          <p:nvPr>
            <p:ph type="sldImg"/>
          </p:nvPr>
        </p:nvSpPr>
        <p:spPr/>
      </p:sp>
      <p:sp>
        <p:nvSpPr>
          <p:cNvPr id="172035" name="文本占位符 172034"/>
          <p:cNvSpPr>
            <a:spLocks noGrp="1"/>
          </p:cNvSpPr>
          <p:nvPr>
            <p:ph type="body" idx="1"/>
          </p:nvPr>
        </p:nvSpPr>
        <p:spPr/>
        <p:txBody>
          <a:bodyPr/>
          <a:p>
            <a:pPr lvl="0"/>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3058" name="幻灯片图像占位符 173057"/>
          <p:cNvSpPr>
            <a:spLocks noRot="1" noTextEdit="1"/>
          </p:cNvSpPr>
          <p:nvPr>
            <p:ph type="sldImg"/>
          </p:nvPr>
        </p:nvSpPr>
        <p:spPr/>
      </p:sp>
      <p:sp>
        <p:nvSpPr>
          <p:cNvPr id="173059" name="文本占位符 173058"/>
          <p:cNvSpPr>
            <a:spLocks noGrp="1"/>
          </p:cNvSpPr>
          <p:nvPr>
            <p:ph type="body" idx="1"/>
          </p:nvPr>
        </p:nvSpPr>
        <p:spPr/>
        <p:txBody>
          <a:bodyPr/>
          <a:p>
            <a:pPr lvl="0"/>
            <a:endParaRP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4082" name="幻灯片图像占位符 174081"/>
          <p:cNvSpPr>
            <a:spLocks noRot="1" noTextEdit="1"/>
          </p:cNvSpPr>
          <p:nvPr>
            <p:ph type="sldImg"/>
          </p:nvPr>
        </p:nvSpPr>
        <p:spPr/>
      </p:sp>
      <p:sp>
        <p:nvSpPr>
          <p:cNvPr id="174083" name="文本占位符 174082"/>
          <p:cNvSpPr>
            <a:spLocks noGrp="1"/>
          </p:cNvSpPr>
          <p:nvPr>
            <p:ph type="body" idx="1"/>
          </p:nvPr>
        </p:nvSpPr>
        <p:spPr/>
        <p:txBody>
          <a:bodyPr/>
          <a:p>
            <a:pPr lvl="0"/>
            <a:endParaRP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5106" name="幻灯片图像占位符 175105"/>
          <p:cNvSpPr>
            <a:spLocks noRot="1" noTextEdit="1"/>
          </p:cNvSpPr>
          <p:nvPr>
            <p:ph type="sldImg"/>
          </p:nvPr>
        </p:nvSpPr>
        <p:spPr/>
      </p:sp>
      <p:sp>
        <p:nvSpPr>
          <p:cNvPr id="175107" name="文本占位符 175106"/>
          <p:cNvSpPr>
            <a:spLocks noGrp="1"/>
          </p:cNvSpPr>
          <p:nvPr>
            <p:ph type="body" idx="1"/>
          </p:nvPr>
        </p:nvSpPr>
        <p:spPr/>
        <p:txBody>
          <a:bodyPr/>
          <a:p>
            <a:pPr lvl="0"/>
            <a:endParaRP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6130" name="幻灯片图像占位符 176129"/>
          <p:cNvSpPr>
            <a:spLocks noRot="1" noTextEdit="1"/>
          </p:cNvSpPr>
          <p:nvPr>
            <p:ph type="sldImg"/>
          </p:nvPr>
        </p:nvSpPr>
        <p:spPr/>
      </p:sp>
      <p:sp>
        <p:nvSpPr>
          <p:cNvPr id="176131" name="文本占位符 176130"/>
          <p:cNvSpPr>
            <a:spLocks noGrp="1"/>
          </p:cNvSpPr>
          <p:nvPr>
            <p:ph type="body" idx="1"/>
          </p:nvPr>
        </p:nvSpPr>
        <p:spPr/>
        <p:txBody>
          <a:bodyPr/>
          <a:p>
            <a:pPr lvl="0"/>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2578" name="幻灯片图像占位符 152577"/>
          <p:cNvSpPr>
            <a:spLocks noRot="1" noTextEdit="1"/>
          </p:cNvSpPr>
          <p:nvPr>
            <p:ph type="sldImg"/>
          </p:nvPr>
        </p:nvSpPr>
        <p:spPr/>
      </p:sp>
      <p:sp>
        <p:nvSpPr>
          <p:cNvPr id="152579" name="文本占位符 152578"/>
          <p:cNvSpPr>
            <a:spLocks noGrp="1"/>
          </p:cNvSpPr>
          <p:nvPr>
            <p:ph type="body" idx="1"/>
          </p:nvPr>
        </p:nvSpPr>
        <p:spPr/>
        <p:txBody>
          <a:bodyPr/>
          <a:p>
            <a:pPr lvl="0"/>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7154" name="幻灯片图像占位符 177153"/>
          <p:cNvSpPr>
            <a:spLocks noRot="1" noTextEdit="1"/>
          </p:cNvSpPr>
          <p:nvPr>
            <p:ph type="sldImg"/>
          </p:nvPr>
        </p:nvSpPr>
        <p:spPr/>
      </p:sp>
      <p:sp>
        <p:nvSpPr>
          <p:cNvPr id="177155" name="文本占位符 177154"/>
          <p:cNvSpPr>
            <a:spLocks noGrp="1"/>
          </p:cNvSpPr>
          <p:nvPr>
            <p:ph type="body" idx="1"/>
          </p:nvPr>
        </p:nvSpPr>
        <p:spPr/>
        <p:txBody>
          <a:bodyPr/>
          <a:p>
            <a:pPr lvl="0"/>
            <a:endParaRP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8178" name="幻灯片图像占位符 178177"/>
          <p:cNvSpPr>
            <a:spLocks noRot="1" noTextEdit="1"/>
          </p:cNvSpPr>
          <p:nvPr>
            <p:ph type="sldImg"/>
          </p:nvPr>
        </p:nvSpPr>
        <p:spPr/>
      </p:sp>
      <p:sp>
        <p:nvSpPr>
          <p:cNvPr id="178179" name="文本占位符 178178"/>
          <p:cNvSpPr>
            <a:spLocks noGrp="1"/>
          </p:cNvSpPr>
          <p:nvPr>
            <p:ph type="body" idx="1"/>
          </p:nvPr>
        </p:nvSpPr>
        <p:spPr/>
        <p:txBody>
          <a:bodyPr/>
          <a:p>
            <a:pPr lvl="0"/>
            <a:endParaRP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9202" name="幻灯片图像占位符 179201"/>
          <p:cNvSpPr>
            <a:spLocks noRot="1" noTextEdit="1"/>
          </p:cNvSpPr>
          <p:nvPr>
            <p:ph type="sldImg"/>
          </p:nvPr>
        </p:nvSpPr>
        <p:spPr/>
      </p:sp>
      <p:sp>
        <p:nvSpPr>
          <p:cNvPr id="179203" name="文本占位符 179202"/>
          <p:cNvSpPr>
            <a:spLocks noGrp="1"/>
          </p:cNvSpPr>
          <p:nvPr>
            <p:ph type="body" idx="1"/>
          </p:nvPr>
        </p:nvSpPr>
        <p:spPr/>
        <p:txBody>
          <a:bodyPr/>
          <a:p>
            <a:pPr lvl="0"/>
            <a:endParaRP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9202" name="幻灯片图像占位符 179201"/>
          <p:cNvSpPr>
            <a:spLocks noRot="1" noTextEdit="1"/>
          </p:cNvSpPr>
          <p:nvPr>
            <p:ph type="sldImg"/>
          </p:nvPr>
        </p:nvSpPr>
        <p:spPr/>
      </p:sp>
      <p:sp>
        <p:nvSpPr>
          <p:cNvPr id="179203" name="文本占位符 179202"/>
          <p:cNvSpPr>
            <a:spLocks noGrp="1"/>
          </p:cNvSpPr>
          <p:nvPr>
            <p:ph type="body" idx="1"/>
          </p:nvPr>
        </p:nvSpPr>
        <p:spPr/>
        <p:txBody>
          <a:bodyPr/>
          <a:p>
            <a:pPr lvl="0"/>
            <a:endParaRP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9202" name="幻灯片图像占位符 179201"/>
          <p:cNvSpPr>
            <a:spLocks noRot="1" noTextEdit="1"/>
          </p:cNvSpPr>
          <p:nvPr>
            <p:ph type="sldImg"/>
          </p:nvPr>
        </p:nvSpPr>
        <p:spPr/>
      </p:sp>
      <p:sp>
        <p:nvSpPr>
          <p:cNvPr id="179203" name="文本占位符 179202"/>
          <p:cNvSpPr>
            <a:spLocks noGrp="1"/>
          </p:cNvSpPr>
          <p:nvPr>
            <p:ph type="body" idx="1"/>
          </p:nvPr>
        </p:nvSpPr>
        <p:spPr/>
        <p:txBody>
          <a:bodyPr/>
          <a:p>
            <a:pPr lvl="0"/>
            <a:endParaRP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9202" name="幻灯片图像占位符 179201"/>
          <p:cNvSpPr>
            <a:spLocks noRot="1" noTextEdit="1"/>
          </p:cNvSpPr>
          <p:nvPr>
            <p:ph type="sldImg"/>
          </p:nvPr>
        </p:nvSpPr>
        <p:spPr/>
      </p:sp>
      <p:sp>
        <p:nvSpPr>
          <p:cNvPr id="179203" name="文本占位符 179202"/>
          <p:cNvSpPr>
            <a:spLocks noGrp="1"/>
          </p:cNvSpPr>
          <p:nvPr>
            <p:ph type="body" idx="1"/>
          </p:nvPr>
        </p:nvSpPr>
        <p:spPr/>
        <p:txBody>
          <a:bodyPr/>
          <a:p>
            <a:pPr lvl="0"/>
            <a:endParaRP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79202" name="幻灯片图像占位符 179201"/>
          <p:cNvSpPr>
            <a:spLocks noRot="1" noTextEdit="1"/>
          </p:cNvSpPr>
          <p:nvPr>
            <p:ph type="sldImg"/>
          </p:nvPr>
        </p:nvSpPr>
        <p:spPr/>
      </p:sp>
      <p:sp>
        <p:nvSpPr>
          <p:cNvPr id="179203" name="文本占位符 179202"/>
          <p:cNvSpPr>
            <a:spLocks noGrp="1"/>
          </p:cNvSpPr>
          <p:nvPr>
            <p:ph type="body" idx="1"/>
          </p:nvPr>
        </p:nvSpPr>
        <p:spPr/>
        <p:txBody>
          <a:bodyPr/>
          <a:p>
            <a:pPr lvl="0"/>
            <a:endParaRPr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80226" name="幻灯片图像占位符 180225"/>
          <p:cNvSpPr>
            <a:spLocks noRot="1" noTextEdit="1"/>
          </p:cNvSpPr>
          <p:nvPr>
            <p:ph type="sldImg"/>
          </p:nvPr>
        </p:nvSpPr>
        <p:spPr/>
      </p:sp>
      <p:sp>
        <p:nvSpPr>
          <p:cNvPr id="180227" name="文本占位符 180226"/>
          <p:cNvSpPr>
            <a:spLocks noGrp="1"/>
          </p:cNvSpPr>
          <p:nvPr>
            <p:ph type="body" idx="1"/>
          </p:nvPr>
        </p:nvSpPr>
        <p:spPr/>
        <p:txBody>
          <a:bodyPr/>
          <a:p>
            <a:pPr lvl="0"/>
            <a:endParaRPr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81250" name="幻灯片图像占位符 181249"/>
          <p:cNvSpPr>
            <a:spLocks noRot="1" noTextEdit="1"/>
          </p:cNvSpPr>
          <p:nvPr>
            <p:ph type="sldImg"/>
          </p:nvPr>
        </p:nvSpPr>
        <p:spPr/>
      </p:sp>
      <p:sp>
        <p:nvSpPr>
          <p:cNvPr id="181251" name="文本占位符 181250"/>
          <p:cNvSpPr>
            <a:spLocks noGrp="1"/>
          </p:cNvSpPr>
          <p:nvPr>
            <p:ph type="body" idx="1"/>
          </p:nvPr>
        </p:nvSpPr>
        <p:spPr/>
        <p:txBody>
          <a:bodyPr/>
          <a:p>
            <a:pPr lvl="0"/>
            <a:endParaRPr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82274" name="幻灯片图像占位符 182273"/>
          <p:cNvSpPr>
            <a:spLocks noRot="1" noTextEdit="1"/>
          </p:cNvSpPr>
          <p:nvPr>
            <p:ph type="sldImg"/>
          </p:nvPr>
        </p:nvSpPr>
        <p:spPr/>
      </p:sp>
      <p:sp>
        <p:nvSpPr>
          <p:cNvPr id="182275" name="文本占位符 182274"/>
          <p:cNvSpPr>
            <a:spLocks noGrp="1"/>
          </p:cNvSpPr>
          <p:nvPr>
            <p:ph type="body" idx="1"/>
          </p:nvPr>
        </p:nvSpPr>
        <p:spPr/>
        <p:txBody>
          <a:bodyPr/>
          <a:p>
            <a:pPr lvl="0"/>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3602" name="幻灯片图像占位符 153601"/>
          <p:cNvSpPr>
            <a:spLocks noRot="1" noTextEdit="1"/>
          </p:cNvSpPr>
          <p:nvPr>
            <p:ph type="sldImg"/>
          </p:nvPr>
        </p:nvSpPr>
        <p:spPr/>
      </p:sp>
      <p:sp>
        <p:nvSpPr>
          <p:cNvPr id="153603" name="文本占位符 153602"/>
          <p:cNvSpPr>
            <a:spLocks noGrp="1"/>
          </p:cNvSpPr>
          <p:nvPr>
            <p:ph type="body" idx="1"/>
          </p:nvPr>
        </p:nvSpPr>
        <p:spPr/>
        <p:txBody>
          <a:bodyPr/>
          <a:p>
            <a:pPr lvl="0"/>
            <a:endParaRPr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83298" name="幻灯片图像占位符 183297"/>
          <p:cNvSpPr>
            <a:spLocks noRot="1" noTextEdit="1"/>
          </p:cNvSpPr>
          <p:nvPr>
            <p:ph type="sldImg"/>
          </p:nvPr>
        </p:nvSpPr>
        <p:spPr/>
      </p:sp>
      <p:sp>
        <p:nvSpPr>
          <p:cNvPr id="183299" name="文本占位符 183298"/>
          <p:cNvSpPr>
            <a:spLocks noGrp="1"/>
          </p:cNvSpPr>
          <p:nvPr>
            <p:ph type="body" idx="1"/>
          </p:nvPr>
        </p:nvSpPr>
        <p:spPr/>
        <p:txBody>
          <a:bodyPr/>
          <a:p>
            <a:pPr lvl="0"/>
            <a:endParaRPr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85346" name="幻灯片图像占位符 185345"/>
          <p:cNvSpPr>
            <a:spLocks noRot="1" noTextEdit="1"/>
          </p:cNvSpPr>
          <p:nvPr>
            <p:ph type="sldImg"/>
          </p:nvPr>
        </p:nvSpPr>
        <p:spPr/>
      </p:sp>
      <p:sp>
        <p:nvSpPr>
          <p:cNvPr id="185347" name="文本占位符 185346"/>
          <p:cNvSpPr>
            <a:spLocks noGrp="1"/>
          </p:cNvSpPr>
          <p:nvPr>
            <p:ph type="body" idx="1"/>
          </p:nvPr>
        </p:nvSpPr>
        <p:spPr/>
        <p:txBody>
          <a:bodyPr/>
          <a:p>
            <a:pPr lvl="0"/>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4626" name="幻灯片图像占位符 154625"/>
          <p:cNvSpPr>
            <a:spLocks noRot="1" noTextEdit="1"/>
          </p:cNvSpPr>
          <p:nvPr>
            <p:ph type="sldImg"/>
          </p:nvPr>
        </p:nvSpPr>
        <p:spPr/>
      </p:sp>
      <p:sp>
        <p:nvSpPr>
          <p:cNvPr id="154627" name="文本占位符 154626"/>
          <p:cNvSpPr>
            <a:spLocks noGrp="1"/>
          </p:cNvSpPr>
          <p:nvPr>
            <p:ph type="body" idx="1"/>
          </p:nvPr>
        </p:nvSpPr>
        <p:spPr/>
        <p:txBody>
          <a:bodyPr/>
          <a:p>
            <a:pPr lvl="0"/>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5650" name="幻灯片图像占位符 155649"/>
          <p:cNvSpPr>
            <a:spLocks noRot="1" noTextEdit="1"/>
          </p:cNvSpPr>
          <p:nvPr>
            <p:ph type="sldImg"/>
          </p:nvPr>
        </p:nvSpPr>
        <p:spPr/>
      </p:sp>
      <p:sp>
        <p:nvSpPr>
          <p:cNvPr id="155651" name="文本占位符 155650"/>
          <p:cNvSpPr>
            <a:spLocks noGrp="1"/>
          </p:cNvSpPr>
          <p:nvPr>
            <p:ph type="body" idx="1"/>
          </p:nvPr>
        </p:nvSpPr>
        <p:spPr/>
        <p:txBody>
          <a:bodyPr/>
          <a:p>
            <a:pPr lvl="0"/>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6674" name="幻灯片图像占位符 156673"/>
          <p:cNvSpPr>
            <a:spLocks noRot="1" noTextEdit="1"/>
          </p:cNvSpPr>
          <p:nvPr>
            <p:ph type="sldImg"/>
          </p:nvPr>
        </p:nvSpPr>
        <p:spPr/>
      </p:sp>
      <p:sp>
        <p:nvSpPr>
          <p:cNvPr id="156675" name="文本占位符 156674"/>
          <p:cNvSpPr>
            <a:spLocks noGrp="1"/>
          </p:cNvSpPr>
          <p:nvPr>
            <p:ph type="body" idx="1"/>
          </p:nvPr>
        </p:nvSpPr>
        <p:spPr/>
        <p:txBody>
          <a:bodyPr/>
          <a:p>
            <a:pPr lvl="0"/>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7698" name="幻灯片图像占位符 157697"/>
          <p:cNvSpPr>
            <a:spLocks noRot="1" noTextEdit="1"/>
          </p:cNvSpPr>
          <p:nvPr>
            <p:ph type="sldImg"/>
          </p:nvPr>
        </p:nvSpPr>
        <p:spPr/>
      </p:sp>
      <p:sp>
        <p:nvSpPr>
          <p:cNvPr id="157699" name="文本占位符 157698"/>
          <p:cNvSpPr>
            <a:spLocks noGrp="1"/>
          </p:cNvSpPr>
          <p:nvPr>
            <p:ph type="body" idx="1"/>
          </p:nvPr>
        </p:nvSpPr>
        <p:spPr/>
        <p:txBody>
          <a:bodyPr/>
          <a:p>
            <a:pPr lvl="0"/>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灯片编号占位符 1"/>
          <p:cNvSpPr/>
          <p:nvPr>
            <p:ph type="sldNum" sz="quarter" idx="2"/>
          </p:nvPr>
        </p:nvSpPr>
        <p:spPr/>
        <p:txBody>
          <a:bodyPr/>
          <a:p>
            <a:pPr lvl="0" algn="r"/>
            <a:fld id="{9A0DB2DC-4C9A-4742-B13C-FB6460FD3503}" type="slidenum">
              <a:rPr lang="zh-CN" altLang="en-US" sz="1200" dirty="0"/>
            </a:fld>
            <a:endParaRPr lang="zh-CN" altLang="en-US" sz="1200" dirty="0"/>
          </a:p>
        </p:txBody>
      </p:sp>
      <p:sp>
        <p:nvSpPr>
          <p:cNvPr id="158722" name="幻灯片图像占位符 158721"/>
          <p:cNvSpPr>
            <a:spLocks noRot="1" noTextEdit="1"/>
          </p:cNvSpPr>
          <p:nvPr>
            <p:ph type="sldImg"/>
          </p:nvPr>
        </p:nvSpPr>
        <p:spPr/>
      </p:sp>
      <p:sp>
        <p:nvSpPr>
          <p:cNvPr id="158723" name="文本占位符 158722"/>
          <p:cNvSpPr>
            <a:spLocks noGrp="1"/>
          </p:cNvSpPr>
          <p:nvPr>
            <p:ph type="body" idx="1"/>
          </p:nvPr>
        </p:nvSpPr>
        <p:spPr/>
        <p:txBody>
          <a:bodyPr/>
          <a:p>
            <a:pPr lv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pattFill prst="ltHorz">
          <a:fgClr>
            <a:schemeClr val="bg2"/>
          </a:fgClr>
          <a:bgClr>
            <a:schemeClr val="bg1"/>
          </a:bgClr>
        </a:pattFill>
        <a:effectLst/>
      </p:bgPr>
    </p:bg>
    <p:spTree>
      <p:nvGrpSpPr>
        <p:cNvPr id="1" name=""/>
        <p:cNvGrpSpPr/>
        <p:nvPr/>
      </p:nvGrpSpPr>
      <p:grpSpPr/>
      <p:sp>
        <p:nvSpPr>
          <p:cNvPr id="113666" name="标题 113665"/>
          <p:cNvSpPr>
            <a:spLocks noGrp="1"/>
          </p:cNvSpPr>
          <p:nvPr>
            <p:ph type="ctrTitle"/>
          </p:nvPr>
        </p:nvSpPr>
        <p:spPr>
          <a:xfrm>
            <a:off x="685800" y="990600"/>
            <a:ext cx="7772400" cy="1371600"/>
          </a:xfrm>
          <a:prstGeom prst="rect">
            <a:avLst/>
          </a:prstGeom>
          <a:noFill/>
          <a:ln w="9525">
            <a:noFill/>
          </a:ln>
        </p:spPr>
        <p:txBody>
          <a:bodyPr anchor="b" anchorCtr="0"/>
          <a:lstStyle>
            <a:lvl1pPr lvl="0">
              <a:buClrTx/>
              <a:buSzTx/>
              <a:buFontTx/>
              <a:defRPr sz="4000"/>
            </a:lvl1pPr>
          </a:lstStyle>
          <a:p>
            <a:pPr lvl="0"/>
            <a:r>
              <a:rPr lang="zh-CN" altLang="en-US" dirty="0"/>
              <a:t>单击此处编辑母版标题样式</a:t>
            </a:r>
            <a:endParaRPr lang="zh-CN" altLang="en-US" dirty="0"/>
          </a:p>
        </p:txBody>
      </p:sp>
      <p:sp>
        <p:nvSpPr>
          <p:cNvPr id="113667" name="副标题 113666"/>
          <p:cNvSpPr>
            <a:spLocks noGrp="1"/>
          </p:cNvSpPr>
          <p:nvPr>
            <p:ph type="subTitle" idx="1"/>
          </p:nvPr>
        </p:nvSpPr>
        <p:spPr>
          <a:xfrm>
            <a:off x="1447800" y="3429000"/>
            <a:ext cx="7010400" cy="1600200"/>
          </a:xfrm>
          <a:prstGeom prst="rect">
            <a:avLst/>
          </a:prstGeom>
          <a:noFill/>
          <a:ln w="9525">
            <a:noFill/>
          </a:ln>
        </p:spPr>
        <p:txBody>
          <a:bodyPr anchor="t" anchorCtr="0"/>
          <a:lstStyle>
            <a:lvl1pPr marL="0" lvl="0" indent="0">
              <a:buClr>
                <a:schemeClr val="accent2"/>
              </a:buClr>
              <a:buSzTx/>
              <a:buFont typeface="Wingdings" panose="05000000000000000000" pitchFamily="2" charset="2"/>
              <a:buNone/>
              <a:defRPr sz="2800"/>
            </a:lvl1pPr>
            <a:lvl2pPr marL="457200" lvl="1" indent="14605" algn="ctr">
              <a:buClr>
                <a:schemeClr val="accent2"/>
              </a:buClr>
              <a:buSzTx/>
              <a:buFont typeface="Wingdings" panose="05000000000000000000" pitchFamily="2" charset="2"/>
              <a:buNone/>
              <a:defRPr sz="2800"/>
            </a:lvl2pPr>
            <a:lvl3pPr marL="909955" lvl="2" indent="0" algn="ctr">
              <a:buClr>
                <a:schemeClr val="accent2"/>
              </a:buClr>
              <a:buSzTx/>
              <a:buFont typeface="Wingdings" panose="05000000000000000000" pitchFamily="2" charset="2"/>
              <a:buNone/>
              <a:defRPr sz="2800"/>
            </a:lvl3pPr>
            <a:lvl4pPr marL="1306830" lvl="3" indent="0" algn="ctr">
              <a:buClr>
                <a:schemeClr val="accent2"/>
              </a:buClr>
              <a:buSzTx/>
              <a:buFont typeface="Wingdings" panose="05000000000000000000" pitchFamily="2" charset="2"/>
              <a:buNone/>
              <a:defRPr sz="2800"/>
            </a:lvl4pPr>
            <a:lvl5pPr marL="1695450" lvl="4" indent="0" algn="ctr">
              <a:buClr>
                <a:schemeClr val="accent2"/>
              </a:buClr>
              <a:buSzTx/>
              <a:buFont typeface="Wingdings" panose="05000000000000000000" pitchFamily="2" charset="2"/>
              <a:buNone/>
              <a:defRPr sz="2800"/>
            </a:lvl5pPr>
          </a:lstStyle>
          <a:p>
            <a:pPr lvl="0"/>
            <a:r>
              <a:rPr lang="zh-CN" altLang="en-US" dirty="0"/>
              <a:t>单击此处编辑母版副标题样式</a:t>
            </a:r>
            <a:endParaRPr lang="zh-CN" altLang="en-US" dirty="0"/>
          </a:p>
        </p:txBody>
      </p:sp>
      <p:sp>
        <p:nvSpPr>
          <p:cNvPr id="113668" name="日期占位符 113667"/>
          <p:cNvSpPr>
            <a:spLocks noGrp="1"/>
          </p:cNvSpPr>
          <p:nvPr>
            <p:ph type="dt" sz="half" idx="2"/>
          </p:nvPr>
        </p:nvSpPr>
        <p:spPr>
          <a:xfrm>
            <a:off x="685800" y="6248400"/>
            <a:ext cx="1905000" cy="457200"/>
          </a:xfrm>
          <a:prstGeom prst="rect">
            <a:avLst/>
          </a:prstGeom>
          <a:noFill/>
          <a:ln w="9525">
            <a:noFill/>
          </a:ln>
        </p:spPr>
        <p:txBody>
          <a:bodyPr anchor="t" anchorCtr="0"/>
          <a:lstStyle>
            <a:lvl1pPr>
              <a:defRPr sz="1200">
                <a:latin typeface="Verdana" panose="020B0604030504040204" pitchFamily="34" charset="0"/>
              </a:defRPr>
            </a:lvl1pPr>
          </a:lstStyle>
          <a:p>
            <a:fld id="{BB962C8B-B14F-4D97-AF65-F5344CB8AC3E}" type="datetime1">
              <a:rPr lang="zh-CN" altLang="en-US" dirty="0"/>
            </a:fld>
            <a:endParaRPr lang="zh-CN" altLang="en-US" dirty="0">
              <a:latin typeface="Arial" panose="020B0604020202020204" pitchFamily="34" charset="0"/>
            </a:endParaRPr>
          </a:p>
        </p:txBody>
      </p:sp>
      <p:sp>
        <p:nvSpPr>
          <p:cNvPr id="113669" name="页脚占位符 113668"/>
          <p:cNvSpPr>
            <a:spLocks noGrp="1"/>
          </p:cNvSpPr>
          <p:nvPr>
            <p:ph type="ftr" sz="quarter" idx="3"/>
          </p:nvPr>
        </p:nvSpPr>
        <p:spPr>
          <a:xfrm>
            <a:off x="3124200" y="6248400"/>
            <a:ext cx="2895600" cy="457200"/>
          </a:xfrm>
          <a:prstGeom prst="rect">
            <a:avLst/>
          </a:prstGeom>
          <a:noFill/>
          <a:ln w="9525">
            <a:noFill/>
          </a:ln>
        </p:spPr>
        <p:txBody>
          <a:bodyPr anchor="t" anchorCtr="0"/>
          <a:lstStyle>
            <a:lvl1pPr algn="ctr">
              <a:defRPr sz="1200">
                <a:latin typeface="Verdana" panose="020B0604030504040204" pitchFamily="34" charset="0"/>
              </a:defRPr>
            </a:lvl1pPr>
          </a:lstStyle>
          <a:p>
            <a:endParaRPr lang="zh-CN" altLang="en-US" dirty="0"/>
          </a:p>
        </p:txBody>
      </p:sp>
      <p:sp>
        <p:nvSpPr>
          <p:cNvPr id="113670" name="灯片编号占位符 113669"/>
          <p:cNvSpPr>
            <a:spLocks noGrp="1"/>
          </p:cNvSpPr>
          <p:nvPr>
            <p:ph type="sldNum" sz="quarter" idx="4"/>
          </p:nvPr>
        </p:nvSpPr>
        <p:spPr>
          <a:xfrm>
            <a:off x="6553200" y="6248400"/>
            <a:ext cx="1905000" cy="457200"/>
          </a:xfrm>
          <a:prstGeom prst="rect">
            <a:avLst/>
          </a:prstGeom>
          <a:noFill/>
          <a:ln w="9525">
            <a:noFill/>
          </a:ln>
        </p:spPr>
        <p:txBody>
          <a:bodyPr anchor="t" anchorCtr="0"/>
          <a:lstStyle>
            <a:lvl1pPr algn="r">
              <a:defRPr sz="1200">
                <a:latin typeface="Verdana" panose="020B0604030504040204" pitchFamily="34" charset="0"/>
              </a:defRPr>
            </a:lvl1pPr>
          </a:lstStyle>
          <a:p>
            <a:fld id="{9A0DB2DC-4C9A-4742-B13C-FB6460FD3503}" type="slidenum">
              <a:rPr lang="zh-CN" altLang="en-US" dirty="0"/>
            </a:fld>
            <a:endParaRPr lang="zh-CN" altLang="en-US" dirty="0">
              <a:latin typeface="Arial" panose="020B0604020202020204" pitchFamily="34" charset="0"/>
            </a:endParaRPr>
          </a:p>
        </p:txBody>
      </p:sp>
      <p:sp>
        <p:nvSpPr>
          <p:cNvPr id="113671" name="任意多边形 113670"/>
          <p:cNvSpPr/>
          <p:nvPr/>
        </p:nvSpPr>
        <p:spPr>
          <a:xfrm>
            <a:off x="684213" y="1844675"/>
            <a:ext cx="7772400" cy="109538"/>
          </a:xfrm>
          <a:custGeom>
            <a:avLst/>
            <a:gdLst>
              <a:gd name="A1" fmla="val 618"/>
              <a:gd name="A3" fmla="val 0"/>
              <a:gd name="G0" fmla="+- A1 0 0"/>
            </a:gdLst>
            <a:ahLst/>
            <a:cxnLst/>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p>
            <a:pPr lvl="0"/>
            <a:endParaRPr sz="2400" dirty="0">
              <a:latin typeface="Times New Roman" panose="02020603050405020304" pitchFamily="18" charset="0"/>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441" y="304800"/>
            <a:ext cx="2002234"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90631" cy="57150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pattFill prst="ltHorz">
          <a:fgClr>
            <a:schemeClr val="bg2"/>
          </a:fgClr>
          <a:bgClr>
            <a:schemeClr val="bg1"/>
          </a:bgClr>
        </a:pattFill>
        <a:effectLst/>
      </p:bgPr>
    </p:bg>
    <p:spTree>
      <p:nvGrpSpPr>
        <p:cNvPr id="1" name=""/>
        <p:cNvGrpSpPr/>
        <p:nvPr/>
      </p:nvGrpSpPr>
      <p:grpSpPr/>
      <p:sp>
        <p:nvSpPr>
          <p:cNvPr id="113666" name="标题 113665"/>
          <p:cNvSpPr>
            <a:spLocks noGrp="1"/>
          </p:cNvSpPr>
          <p:nvPr>
            <p:ph type="ctrTitle"/>
          </p:nvPr>
        </p:nvSpPr>
        <p:spPr>
          <a:xfrm>
            <a:off x="685800" y="990600"/>
            <a:ext cx="7772400" cy="1371600"/>
          </a:xfrm>
          <a:prstGeom prst="rect">
            <a:avLst/>
          </a:prstGeom>
          <a:noFill/>
          <a:ln w="9525">
            <a:noFill/>
          </a:ln>
        </p:spPr>
        <p:txBody>
          <a:bodyPr anchor="b" anchorCtr="0"/>
          <a:lstStyle>
            <a:lvl1pPr lvl="0">
              <a:buClrTx/>
              <a:buSzTx/>
              <a:buFontTx/>
              <a:defRPr sz="4000"/>
            </a:lvl1pPr>
          </a:lstStyle>
          <a:p>
            <a:pPr lvl="0"/>
            <a:r>
              <a:rPr lang="zh-CN" altLang="en-US" dirty="0"/>
              <a:t>单击此处编辑母版标题样式</a:t>
            </a:r>
            <a:endParaRPr lang="zh-CN" altLang="en-US" dirty="0"/>
          </a:p>
        </p:txBody>
      </p:sp>
      <p:sp>
        <p:nvSpPr>
          <p:cNvPr id="113667" name="副标题 113666"/>
          <p:cNvSpPr>
            <a:spLocks noGrp="1"/>
          </p:cNvSpPr>
          <p:nvPr>
            <p:ph type="subTitle" idx="1"/>
          </p:nvPr>
        </p:nvSpPr>
        <p:spPr>
          <a:xfrm>
            <a:off x="1447800" y="3429000"/>
            <a:ext cx="7010400" cy="1600200"/>
          </a:xfrm>
          <a:prstGeom prst="rect">
            <a:avLst/>
          </a:prstGeom>
          <a:noFill/>
          <a:ln w="9525">
            <a:noFill/>
          </a:ln>
        </p:spPr>
        <p:txBody>
          <a:bodyPr anchor="t" anchorCtr="0"/>
          <a:lstStyle>
            <a:lvl1pPr marL="0" lvl="0" indent="0">
              <a:buClr>
                <a:schemeClr val="accent2"/>
              </a:buClr>
              <a:buSzTx/>
              <a:buFont typeface="Wingdings" panose="05000000000000000000" pitchFamily="2" charset="2"/>
              <a:buNone/>
              <a:defRPr sz="2800"/>
            </a:lvl1pPr>
            <a:lvl2pPr marL="457200" lvl="1" indent="14605" algn="ctr">
              <a:buClr>
                <a:schemeClr val="accent2"/>
              </a:buClr>
              <a:buSzTx/>
              <a:buFont typeface="Wingdings" panose="05000000000000000000" pitchFamily="2" charset="2"/>
              <a:buNone/>
              <a:defRPr sz="2800"/>
            </a:lvl2pPr>
            <a:lvl3pPr marL="909955" lvl="2" indent="0" algn="ctr">
              <a:buClr>
                <a:schemeClr val="accent2"/>
              </a:buClr>
              <a:buSzTx/>
              <a:buFont typeface="Wingdings" panose="05000000000000000000" pitchFamily="2" charset="2"/>
              <a:buNone/>
              <a:defRPr sz="2800"/>
            </a:lvl3pPr>
            <a:lvl4pPr marL="1306830" lvl="3" indent="0" algn="ctr">
              <a:buClr>
                <a:schemeClr val="accent2"/>
              </a:buClr>
              <a:buSzTx/>
              <a:buFont typeface="Wingdings" panose="05000000000000000000" pitchFamily="2" charset="2"/>
              <a:buNone/>
              <a:defRPr sz="2800"/>
            </a:lvl4pPr>
            <a:lvl5pPr marL="1695450" lvl="4" indent="0" algn="ctr">
              <a:buClr>
                <a:schemeClr val="accent2"/>
              </a:buClr>
              <a:buSzTx/>
              <a:buFont typeface="Wingdings" panose="05000000000000000000" pitchFamily="2" charset="2"/>
              <a:buNone/>
              <a:defRPr sz="2800"/>
            </a:lvl5pPr>
          </a:lstStyle>
          <a:p>
            <a:pPr lvl="0"/>
            <a:r>
              <a:rPr lang="zh-CN" altLang="en-US" dirty="0"/>
              <a:t>单击此处编辑母版副标题样式</a:t>
            </a:r>
            <a:endParaRPr lang="zh-CN" altLang="en-US" dirty="0"/>
          </a:p>
        </p:txBody>
      </p:sp>
      <p:sp>
        <p:nvSpPr>
          <p:cNvPr id="113668" name="日期占位符 113667"/>
          <p:cNvSpPr>
            <a:spLocks noGrp="1"/>
          </p:cNvSpPr>
          <p:nvPr>
            <p:ph type="dt" sz="half" idx="2"/>
          </p:nvPr>
        </p:nvSpPr>
        <p:spPr>
          <a:xfrm>
            <a:off x="685800" y="6248400"/>
            <a:ext cx="1905000" cy="457200"/>
          </a:xfrm>
          <a:prstGeom prst="rect">
            <a:avLst/>
          </a:prstGeom>
          <a:noFill/>
          <a:ln w="9525">
            <a:noFill/>
          </a:ln>
        </p:spPr>
        <p:txBody>
          <a:bodyPr anchor="t" anchorCtr="0"/>
          <a:lstStyle>
            <a:lvl1pPr>
              <a:defRPr sz="1200">
                <a:latin typeface="Verdana" panose="020B0604030504040204" pitchFamily="34" charset="0"/>
              </a:defRPr>
            </a:lvl1pPr>
          </a:lstStyle>
          <a:p>
            <a:fld id="{BB962C8B-B14F-4D97-AF65-F5344CB8AC3E}" type="datetime1">
              <a:rPr lang="zh-CN" altLang="en-US" dirty="0"/>
            </a:fld>
            <a:endParaRPr lang="zh-CN" altLang="en-US" dirty="0">
              <a:latin typeface="Arial" panose="020B0604020202020204" pitchFamily="34" charset="0"/>
            </a:endParaRPr>
          </a:p>
        </p:txBody>
      </p:sp>
      <p:sp>
        <p:nvSpPr>
          <p:cNvPr id="113669" name="页脚占位符 113668"/>
          <p:cNvSpPr>
            <a:spLocks noGrp="1"/>
          </p:cNvSpPr>
          <p:nvPr>
            <p:ph type="ftr" sz="quarter" idx="3"/>
          </p:nvPr>
        </p:nvSpPr>
        <p:spPr>
          <a:xfrm>
            <a:off x="3124200" y="6248400"/>
            <a:ext cx="2895600" cy="457200"/>
          </a:xfrm>
          <a:prstGeom prst="rect">
            <a:avLst/>
          </a:prstGeom>
          <a:noFill/>
          <a:ln w="9525">
            <a:noFill/>
          </a:ln>
        </p:spPr>
        <p:txBody>
          <a:bodyPr anchor="t" anchorCtr="0"/>
          <a:lstStyle>
            <a:lvl1pPr algn="ctr">
              <a:defRPr sz="1200">
                <a:latin typeface="Verdana" panose="020B0604030504040204" pitchFamily="34" charset="0"/>
              </a:defRPr>
            </a:lvl1pPr>
          </a:lstStyle>
          <a:p>
            <a:endParaRPr lang="zh-CN" altLang="en-US" dirty="0"/>
          </a:p>
        </p:txBody>
      </p:sp>
      <p:sp>
        <p:nvSpPr>
          <p:cNvPr id="113670" name="灯片编号占位符 113669"/>
          <p:cNvSpPr>
            <a:spLocks noGrp="1"/>
          </p:cNvSpPr>
          <p:nvPr>
            <p:ph type="sldNum" sz="quarter" idx="4"/>
          </p:nvPr>
        </p:nvSpPr>
        <p:spPr>
          <a:xfrm>
            <a:off x="6553200" y="6248400"/>
            <a:ext cx="1905000" cy="457200"/>
          </a:xfrm>
          <a:prstGeom prst="rect">
            <a:avLst/>
          </a:prstGeom>
          <a:noFill/>
          <a:ln w="9525">
            <a:noFill/>
          </a:ln>
        </p:spPr>
        <p:txBody>
          <a:bodyPr anchor="t" anchorCtr="0"/>
          <a:lstStyle>
            <a:lvl1pPr algn="r">
              <a:defRPr sz="1200">
                <a:latin typeface="Verdana" panose="020B0604030504040204" pitchFamily="34" charset="0"/>
              </a:defRPr>
            </a:lvl1pPr>
          </a:lstStyle>
          <a:p>
            <a:fld id="{9A0DB2DC-4C9A-4742-B13C-FB6460FD3503}" type="slidenum">
              <a:rPr lang="zh-CN" altLang="en-US" dirty="0"/>
            </a:fld>
            <a:endParaRPr lang="zh-CN" altLang="en-US" dirty="0">
              <a:latin typeface="Arial" panose="020B0604020202020204" pitchFamily="34" charset="0"/>
            </a:endParaRPr>
          </a:p>
        </p:txBody>
      </p:sp>
      <p:sp>
        <p:nvSpPr>
          <p:cNvPr id="113671" name="任意多边形 113670"/>
          <p:cNvSpPr/>
          <p:nvPr/>
        </p:nvSpPr>
        <p:spPr>
          <a:xfrm>
            <a:off x="684213" y="1844675"/>
            <a:ext cx="7772400" cy="109538"/>
          </a:xfrm>
          <a:custGeom>
            <a:avLst/>
            <a:gdLst>
              <a:gd name="A1" fmla="val 618"/>
              <a:gd name="A3" fmla="val 0"/>
              <a:gd name="G0" fmla="+- A1 0 0"/>
            </a:gdLst>
            <a:ahLst/>
            <a:cxnLst/>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p>
            <a:pPr lvl="0"/>
            <a:endParaRPr sz="2400" dirty="0">
              <a:latin typeface="Times New Roman" panose="02020603050405020304" pitchFamily="18" charset="0"/>
            </a:endParaRP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724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73441" y="304800"/>
            <a:ext cx="2002234" cy="57150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66738" y="304800"/>
            <a:ext cx="5890631" cy="5715000"/>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286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6673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7248" y="1752600"/>
            <a:ext cx="3920490" cy="4267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dirty="0"/>
          </a:p>
        </p:txBody>
      </p:sp>
      <p:sp>
        <p:nvSpPr>
          <p:cNvPr id="9" name="灯片编号占位符 8"/>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dirty="0"/>
          </a:p>
        </p:txBody>
      </p:sp>
      <p:sp>
        <p:nvSpPr>
          <p:cNvPr id="5" name="灯片编号占位符 4"/>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dirty="0"/>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dirty="0"/>
          </a:p>
        </p:txBody>
      </p:sp>
      <p:sp>
        <p:nvSpPr>
          <p:cNvPr id="7" name="灯片编号占位符 6"/>
          <p:cNvSpPr>
            <a:spLocks noGrp="1"/>
          </p:cNvSpPr>
          <p:nvPr>
            <p:ph type="sldNum" sz="quarter" idx="12"/>
          </p:nvPr>
        </p:nvSpPr>
        <p:spPr/>
        <p:txBody>
          <a:bodyPr/>
          <a:lstStyle/>
          <a:p>
            <a:pPr lvl="0"/>
            <a:fld id="{9A0DB2DC-4C9A-4742-B13C-FB6460FD3503}" type="slidenum">
              <a:rPr lang="zh-CN" altLang="en-US" dirty="0"/>
            </a:fld>
            <a:endParaRPr lang="zh-CN"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p:sp>
        <p:nvSpPr>
          <p:cNvPr id="112642" name="标题 112641"/>
          <p:cNvSpPr>
            <a:spLocks noGrp="1"/>
          </p:cNvSpPr>
          <p:nvPr>
            <p:ph type="title"/>
          </p:nvPr>
        </p:nvSpPr>
        <p:spPr>
          <a:xfrm>
            <a:off x="574675" y="304800"/>
            <a:ext cx="8001000" cy="1216025"/>
          </a:xfrm>
          <a:prstGeom prst="rect">
            <a:avLst/>
          </a:prstGeom>
          <a:noFill/>
          <a:ln w="9525">
            <a:noFill/>
          </a:ln>
        </p:spPr>
        <p:txBody>
          <a:bodyPr anchor="b" anchorCtr="0"/>
          <a:p>
            <a:pPr lvl="0"/>
            <a:r>
              <a:rPr lang="zh-CN" altLang="en-US" dirty="0"/>
              <a:t>第一讲</a:t>
            </a:r>
            <a:r>
              <a:rPr lang="en-US" altLang="zh-CN" dirty="0"/>
              <a:t>:</a:t>
            </a:r>
            <a:r>
              <a:rPr lang="zh-CN" altLang="en-US" dirty="0"/>
              <a:t>党支部换届改选</a:t>
            </a:r>
            <a:endParaRPr lang="zh-CN" altLang="en-US" dirty="0"/>
          </a:p>
        </p:txBody>
      </p:sp>
      <p:sp>
        <p:nvSpPr>
          <p:cNvPr id="112643" name="文本占位符 112642"/>
          <p:cNvSpPr>
            <a:spLocks noGrp="1"/>
          </p:cNvSpPr>
          <p:nvPr>
            <p:ph type="body" idx="1"/>
          </p:nvPr>
        </p:nvSpPr>
        <p:spPr>
          <a:xfrm>
            <a:off x="566738" y="1752600"/>
            <a:ext cx="8001000" cy="42672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2644" name="任意多边形 112643"/>
          <p:cNvSpPr/>
          <p:nvPr/>
        </p:nvSpPr>
        <p:spPr>
          <a:xfrm>
            <a:off x="611188" y="1484313"/>
            <a:ext cx="7958137" cy="109537"/>
          </a:xfrm>
          <a:custGeom>
            <a:avLst/>
            <a:gdLst>
              <a:gd name="A1" fmla="val 585"/>
              <a:gd name="A3" fmla="val 0"/>
              <a:gd name="G0" fmla="+- A1 0 0"/>
            </a:gdLst>
            <a:ahLst/>
            <a:cxnLst/>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p>
            <a:pPr lvl="0"/>
            <a:endParaRPr sz="2400" dirty="0">
              <a:latin typeface="Times New Roman" panose="02020603050405020304" pitchFamily="18" charset="0"/>
            </a:endParaRPr>
          </a:p>
        </p:txBody>
      </p:sp>
      <p:sp>
        <p:nvSpPr>
          <p:cNvPr id="112645" name="直接连接符 112644"/>
          <p:cNvSpPr/>
          <p:nvPr/>
        </p:nvSpPr>
        <p:spPr>
          <a:xfrm flipV="1">
            <a:off x="609600" y="6172200"/>
            <a:ext cx="7924800" cy="0"/>
          </a:xfrm>
          <a:prstGeom prst="line">
            <a:avLst/>
          </a:prstGeom>
          <a:ln w="3175" cap="flat" cmpd="sng">
            <a:solidFill>
              <a:schemeClr val="accent2"/>
            </a:solidFill>
            <a:prstDash val="solid"/>
            <a:headEnd type="none" w="med" len="med"/>
            <a:tailEnd type="none" w="med" len="med"/>
          </a:ln>
        </p:spPr>
      </p:sp>
      <p:sp>
        <p:nvSpPr>
          <p:cNvPr id="112646" name="日期占位符 112645"/>
          <p:cNvSpPr>
            <a:spLocks noGrp="1"/>
          </p:cNvSpPr>
          <p:nvPr>
            <p:ph type="dt" sz="half" idx="2"/>
          </p:nvPr>
        </p:nvSpPr>
        <p:spPr>
          <a:xfrm>
            <a:off x="609600" y="6245225"/>
            <a:ext cx="1981200" cy="476250"/>
          </a:xfrm>
          <a:prstGeom prst="rect">
            <a:avLst/>
          </a:prstGeom>
          <a:noFill/>
          <a:ln w="9525">
            <a:noFill/>
          </a:ln>
        </p:spPr>
        <p:txBody>
          <a:bodyPr/>
          <a:lstStyle>
            <a:lvl1pPr>
              <a:defRPr sz="1200">
                <a:latin typeface="Verdana" panose="020B0604030504040204" pitchFamily="34" charset="0"/>
              </a:defRPr>
            </a:lvl1pPr>
          </a:lstStyle>
          <a:p>
            <a:pPr lvl="0"/>
            <a:endParaRPr lang="zh-CN" altLang="en-US" dirty="0">
              <a:latin typeface="Arial" panose="020B0604020202020204" pitchFamily="34" charset="0"/>
            </a:endParaRPr>
          </a:p>
        </p:txBody>
      </p:sp>
      <p:sp>
        <p:nvSpPr>
          <p:cNvPr id="112647" name="页脚占位符 112646"/>
          <p:cNvSpPr>
            <a:spLocks noGrp="1"/>
          </p:cNvSpPr>
          <p:nvPr>
            <p:ph type="ftr" sz="quarter" idx="3"/>
          </p:nvPr>
        </p:nvSpPr>
        <p:spPr>
          <a:xfrm>
            <a:off x="3124200" y="6245225"/>
            <a:ext cx="2895600" cy="476250"/>
          </a:xfrm>
          <a:prstGeom prst="rect">
            <a:avLst/>
          </a:prstGeom>
          <a:noFill/>
          <a:ln w="9525">
            <a:noFill/>
          </a:ln>
        </p:spPr>
        <p:txBody>
          <a:bodyPr/>
          <a:lstStyle>
            <a:lvl1pPr algn="ctr">
              <a:defRPr sz="1200">
                <a:latin typeface="Verdana" panose="020B0604030504040204" pitchFamily="34" charset="0"/>
              </a:defRPr>
            </a:lvl1pPr>
          </a:lstStyle>
          <a:p>
            <a:pPr lvl="0"/>
            <a:endParaRPr lang="zh-CN" altLang="en-US" dirty="0"/>
          </a:p>
        </p:txBody>
      </p:sp>
      <p:sp>
        <p:nvSpPr>
          <p:cNvPr id="112648" name="灯片编号占位符 112647"/>
          <p:cNvSpPr>
            <a:spLocks noGrp="1"/>
          </p:cNvSpPr>
          <p:nvPr>
            <p:ph type="sldNum" sz="quarter" idx="4"/>
          </p:nvPr>
        </p:nvSpPr>
        <p:spPr>
          <a:xfrm>
            <a:off x="6553200" y="6245225"/>
            <a:ext cx="1981200" cy="476250"/>
          </a:xfrm>
          <a:prstGeom prst="rect">
            <a:avLst/>
          </a:prstGeom>
          <a:noFill/>
          <a:ln w="9525">
            <a:noFill/>
          </a:ln>
        </p:spPr>
        <p:txBody>
          <a:bodyPr/>
          <a:lstStyle>
            <a:lvl1pPr algn="r">
              <a:defRPr sz="1200">
                <a:latin typeface="Verdana" panose="020B0604030504040204" pitchFamily="34" charset="0"/>
              </a:defRPr>
            </a:lvl1pPr>
          </a:lstStyle>
          <a:p>
            <a:pPr lvl="0"/>
            <a:fld id="{9A0DB2DC-4C9A-4742-B13C-FB6460FD3503}" type="slidenum">
              <a:rPr lang="zh-CN" altLang="en-US" dirty="0"/>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marL="0" lvl="0" indent="0" algn="l" defTabSz="914400" rtl="0" eaLnBrk="1" fontAlgn="base" latinLnBrk="0" hangingPunct="1">
        <a:lnSpc>
          <a:spcPct val="100000"/>
        </a:lnSpc>
        <a:spcBef>
          <a:spcPct val="0"/>
        </a:spcBef>
        <a:spcAft>
          <a:spcPct val="0"/>
        </a:spcAft>
        <a:buNone/>
        <a:defRPr sz="3800" b="0" i="0" u="none" kern="1200" baseline="0">
          <a:solidFill>
            <a:schemeClr val="tx2"/>
          </a:solidFill>
          <a:latin typeface="+mj-lt"/>
          <a:ea typeface="+mj-ea"/>
          <a:cs typeface="+mj-cs"/>
        </a:defRPr>
      </a:lvl1pPr>
    </p:titleStyle>
    <p:bodyStyle>
      <a:lvl1pPr marL="469900" lvl="0" indent="-46990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3000" b="0" i="0" u="none" kern="1200" baseline="0">
          <a:solidFill>
            <a:schemeClr val="tx1"/>
          </a:solidFill>
          <a:latin typeface="+mn-lt"/>
          <a:ea typeface="+mn-ea"/>
          <a:cs typeface="+mn-cs"/>
        </a:defRPr>
      </a:lvl1pPr>
      <a:lvl2pPr marL="908050" lvl="1" indent="-436245"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600" b="0" i="0" u="none" kern="1200" baseline="0">
          <a:solidFill>
            <a:schemeClr val="tx1"/>
          </a:solidFill>
          <a:latin typeface="+mn-lt"/>
          <a:ea typeface="+mn-ea"/>
          <a:cs typeface="+mn-cs"/>
        </a:defRPr>
      </a:lvl2pPr>
      <a:lvl3pPr marL="1304925" lvl="2" indent="-39497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2300" b="0" i="0" u="none" kern="1200" baseline="0">
          <a:solidFill>
            <a:schemeClr val="tx1"/>
          </a:solidFill>
          <a:latin typeface="+mn-lt"/>
          <a:ea typeface="+mn-ea"/>
          <a:cs typeface="+mn-cs"/>
        </a:defRPr>
      </a:lvl3pPr>
      <a:lvl4pPr marL="1694180" lvl="3" indent="-38735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000" b="0" i="0" u="none" kern="1200" baseline="0">
          <a:solidFill>
            <a:schemeClr val="tx1"/>
          </a:solidFill>
          <a:latin typeface="+mn-lt"/>
          <a:ea typeface="+mn-ea"/>
          <a:cs typeface="+mn-cs"/>
        </a:defRPr>
      </a:lvl4pPr>
      <a:lvl5pPr marL="2094230" lvl="4" indent="-39878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p:sp>
        <p:nvSpPr>
          <p:cNvPr id="112642" name="标题 112641"/>
          <p:cNvSpPr>
            <a:spLocks noGrp="1"/>
          </p:cNvSpPr>
          <p:nvPr>
            <p:ph type="title"/>
          </p:nvPr>
        </p:nvSpPr>
        <p:spPr>
          <a:xfrm>
            <a:off x="574675" y="304800"/>
            <a:ext cx="8001000" cy="1216025"/>
          </a:xfrm>
          <a:prstGeom prst="rect">
            <a:avLst/>
          </a:prstGeom>
          <a:noFill/>
          <a:ln w="9525">
            <a:noFill/>
          </a:ln>
        </p:spPr>
        <p:txBody>
          <a:bodyPr anchor="b" anchorCtr="0"/>
          <a:p>
            <a:pPr lvl="0"/>
            <a:r>
              <a:rPr lang="zh-CN" altLang="en-US" dirty="0"/>
              <a:t>第一讲</a:t>
            </a:r>
            <a:r>
              <a:rPr lang="en-US" altLang="zh-CN" dirty="0"/>
              <a:t>:</a:t>
            </a:r>
            <a:r>
              <a:rPr lang="zh-CN" altLang="en-US" dirty="0"/>
              <a:t>党支部换届改选</a:t>
            </a:r>
            <a:endParaRPr lang="zh-CN" altLang="en-US" dirty="0"/>
          </a:p>
        </p:txBody>
      </p:sp>
      <p:sp>
        <p:nvSpPr>
          <p:cNvPr id="112643" name="文本占位符 112642"/>
          <p:cNvSpPr>
            <a:spLocks noGrp="1"/>
          </p:cNvSpPr>
          <p:nvPr>
            <p:ph type="body" idx="1"/>
          </p:nvPr>
        </p:nvSpPr>
        <p:spPr>
          <a:xfrm>
            <a:off x="566738" y="1752600"/>
            <a:ext cx="8001000" cy="4267200"/>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2644" name="任意多边形 112643"/>
          <p:cNvSpPr/>
          <p:nvPr/>
        </p:nvSpPr>
        <p:spPr>
          <a:xfrm>
            <a:off x="611188" y="1484313"/>
            <a:ext cx="7958137" cy="109537"/>
          </a:xfrm>
          <a:custGeom>
            <a:avLst/>
            <a:gdLst>
              <a:gd name="A1" fmla="val 585"/>
              <a:gd name="A3" fmla="val 0"/>
              <a:gd name="G0" fmla="+- A1 0 0"/>
            </a:gdLst>
            <a:ahLst/>
            <a:cxnLst/>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cap="flat" cmpd="sng">
            <a:solidFill>
              <a:schemeClr val="accent2"/>
            </a:solidFill>
            <a:prstDash val="solid"/>
            <a:round/>
            <a:headEnd type="none" w="med" len="med"/>
            <a:tailEnd type="none" w="med" len="med"/>
          </a:ln>
        </p:spPr>
        <p:txBody>
          <a:bodyPr/>
          <a:p>
            <a:pPr lvl="0"/>
            <a:endParaRPr sz="2400" dirty="0">
              <a:latin typeface="Times New Roman" panose="02020603050405020304" pitchFamily="18" charset="0"/>
            </a:endParaRPr>
          </a:p>
        </p:txBody>
      </p:sp>
      <p:sp>
        <p:nvSpPr>
          <p:cNvPr id="112645" name="直接连接符 112644"/>
          <p:cNvSpPr/>
          <p:nvPr/>
        </p:nvSpPr>
        <p:spPr>
          <a:xfrm flipV="1">
            <a:off x="609600" y="6172200"/>
            <a:ext cx="7924800" cy="0"/>
          </a:xfrm>
          <a:prstGeom prst="line">
            <a:avLst/>
          </a:prstGeom>
          <a:ln w="3175" cap="flat" cmpd="sng">
            <a:solidFill>
              <a:schemeClr val="accent2"/>
            </a:solidFill>
            <a:prstDash val="solid"/>
            <a:headEnd type="none" w="med" len="med"/>
            <a:tailEnd type="none" w="med" len="med"/>
          </a:ln>
        </p:spPr>
      </p:sp>
      <p:sp>
        <p:nvSpPr>
          <p:cNvPr id="112646" name="日期占位符 112645"/>
          <p:cNvSpPr>
            <a:spLocks noGrp="1"/>
          </p:cNvSpPr>
          <p:nvPr>
            <p:ph type="dt" sz="half" idx="2"/>
          </p:nvPr>
        </p:nvSpPr>
        <p:spPr>
          <a:xfrm>
            <a:off x="609600" y="6245225"/>
            <a:ext cx="1981200" cy="476250"/>
          </a:xfrm>
          <a:prstGeom prst="rect">
            <a:avLst/>
          </a:prstGeom>
          <a:noFill/>
          <a:ln w="9525">
            <a:noFill/>
          </a:ln>
        </p:spPr>
        <p:txBody>
          <a:bodyPr/>
          <a:lstStyle>
            <a:lvl1pPr>
              <a:defRPr sz="1200">
                <a:latin typeface="Verdana" panose="020B0604030504040204" pitchFamily="34" charset="0"/>
              </a:defRPr>
            </a:lvl1pPr>
          </a:lstStyle>
          <a:p>
            <a:pPr lvl="0"/>
            <a:endParaRPr lang="zh-CN" altLang="en-US" dirty="0">
              <a:latin typeface="Arial" panose="020B0604020202020204" pitchFamily="34" charset="0"/>
            </a:endParaRPr>
          </a:p>
        </p:txBody>
      </p:sp>
      <p:sp>
        <p:nvSpPr>
          <p:cNvPr id="112647" name="页脚占位符 112646"/>
          <p:cNvSpPr>
            <a:spLocks noGrp="1"/>
          </p:cNvSpPr>
          <p:nvPr>
            <p:ph type="ftr" sz="quarter" idx="3"/>
          </p:nvPr>
        </p:nvSpPr>
        <p:spPr>
          <a:xfrm>
            <a:off x="3124200" y="6245225"/>
            <a:ext cx="2895600" cy="476250"/>
          </a:xfrm>
          <a:prstGeom prst="rect">
            <a:avLst/>
          </a:prstGeom>
          <a:noFill/>
          <a:ln w="9525">
            <a:noFill/>
          </a:ln>
        </p:spPr>
        <p:txBody>
          <a:bodyPr/>
          <a:lstStyle>
            <a:lvl1pPr algn="ctr">
              <a:defRPr sz="1200">
                <a:latin typeface="Verdana" panose="020B0604030504040204" pitchFamily="34" charset="0"/>
              </a:defRPr>
            </a:lvl1pPr>
          </a:lstStyle>
          <a:p>
            <a:pPr lvl="0"/>
            <a:endParaRPr lang="zh-CN" altLang="en-US" dirty="0"/>
          </a:p>
        </p:txBody>
      </p:sp>
      <p:sp>
        <p:nvSpPr>
          <p:cNvPr id="112648" name="灯片编号占位符 112647"/>
          <p:cNvSpPr>
            <a:spLocks noGrp="1"/>
          </p:cNvSpPr>
          <p:nvPr>
            <p:ph type="sldNum" sz="quarter" idx="4"/>
          </p:nvPr>
        </p:nvSpPr>
        <p:spPr>
          <a:xfrm>
            <a:off x="6553200" y="6245225"/>
            <a:ext cx="1981200" cy="476250"/>
          </a:xfrm>
          <a:prstGeom prst="rect">
            <a:avLst/>
          </a:prstGeom>
          <a:noFill/>
          <a:ln w="9525">
            <a:noFill/>
          </a:ln>
        </p:spPr>
        <p:txBody>
          <a:bodyPr/>
          <a:lstStyle>
            <a:lvl1pPr algn="r">
              <a:defRPr sz="1200">
                <a:latin typeface="Verdana" panose="020B0604030504040204" pitchFamily="34" charset="0"/>
              </a:defRPr>
            </a:lvl1pPr>
          </a:lstStyle>
          <a:p>
            <a:pPr lvl="0"/>
            <a:fld id="{9A0DB2DC-4C9A-4742-B13C-FB6460FD3503}" type="slidenum">
              <a:rPr lang="zh-CN" altLang="en-US" dirty="0"/>
            </a:fld>
            <a:endParaRPr lang="zh-CN" alt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lvl1pPr marL="0" lvl="0" indent="0" algn="l" defTabSz="914400" rtl="0" eaLnBrk="1" fontAlgn="base" latinLnBrk="0" hangingPunct="1">
        <a:lnSpc>
          <a:spcPct val="100000"/>
        </a:lnSpc>
        <a:spcBef>
          <a:spcPct val="0"/>
        </a:spcBef>
        <a:spcAft>
          <a:spcPct val="0"/>
        </a:spcAft>
        <a:buNone/>
        <a:defRPr sz="3800" b="0" i="0" u="none" kern="1200" baseline="0">
          <a:solidFill>
            <a:schemeClr val="tx2"/>
          </a:solidFill>
          <a:latin typeface="+mj-lt"/>
          <a:ea typeface="+mj-ea"/>
          <a:cs typeface="+mj-cs"/>
        </a:defRPr>
      </a:lvl1pPr>
    </p:titleStyle>
    <p:bodyStyle>
      <a:lvl1pPr marL="469900" lvl="0" indent="-46990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3000" b="0" i="0" u="none" kern="1200" baseline="0">
          <a:solidFill>
            <a:schemeClr val="tx1"/>
          </a:solidFill>
          <a:latin typeface="+mn-lt"/>
          <a:ea typeface="+mn-ea"/>
          <a:cs typeface="+mn-cs"/>
        </a:defRPr>
      </a:lvl1pPr>
      <a:lvl2pPr marL="908050" lvl="1" indent="-436245"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600" b="0" i="0" u="none" kern="1200" baseline="0">
          <a:solidFill>
            <a:schemeClr val="tx1"/>
          </a:solidFill>
          <a:latin typeface="+mn-lt"/>
          <a:ea typeface="+mn-ea"/>
          <a:cs typeface="+mn-cs"/>
        </a:defRPr>
      </a:lvl2pPr>
      <a:lvl3pPr marL="1304925" lvl="2" indent="-39497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o"/>
        <a:defRPr sz="2300" b="0" i="0" u="none" kern="1200" baseline="0">
          <a:solidFill>
            <a:schemeClr val="tx1"/>
          </a:solidFill>
          <a:latin typeface="+mn-lt"/>
          <a:ea typeface="+mn-ea"/>
          <a:cs typeface="+mn-cs"/>
        </a:defRPr>
      </a:lvl3pPr>
      <a:lvl4pPr marL="1694180" lvl="3" indent="-387350" algn="l" defTabSz="914400" rtl="0" eaLnBrk="1" fontAlgn="base" latinLnBrk="0" hangingPunct="1">
        <a:lnSpc>
          <a:spcPct val="100000"/>
        </a:lnSpc>
        <a:spcBef>
          <a:spcPct val="20000"/>
        </a:spcBef>
        <a:spcAft>
          <a:spcPct val="0"/>
        </a:spcAft>
        <a:buClr>
          <a:schemeClr val="accent2"/>
        </a:buClr>
        <a:buFont typeface="Wingdings" panose="05000000000000000000" pitchFamily="2" charset="2"/>
        <a:buChar char="n"/>
        <a:defRPr sz="2000" b="0" i="0" u="none" kern="1200" baseline="0">
          <a:solidFill>
            <a:schemeClr val="tx1"/>
          </a:solidFill>
          <a:latin typeface="+mn-lt"/>
          <a:ea typeface="+mn-ea"/>
          <a:cs typeface="+mn-cs"/>
        </a:defRPr>
      </a:lvl4pPr>
      <a:lvl5pPr marL="2094230" lvl="4" indent="-39878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rtl="0" eaLnBrk="1" fontAlgn="base" latinLnBrk="0" hangingPunct="1">
        <a:lnSpc>
          <a:spcPct val="100000"/>
        </a:lnSpc>
        <a:spcBef>
          <a:spcPct val="25000"/>
        </a:spcBef>
        <a:spcAft>
          <a:spcPct val="0"/>
        </a:spcAft>
        <a:buClr>
          <a:schemeClr val="accent2"/>
        </a:buClr>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rtl="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5" Type="http://schemas.openxmlformats.org/officeDocument/2006/relationships/notesSlide" Target="../notesSlides/notesSlide38.xml"/><Relationship Id="rId4" Type="http://schemas.openxmlformats.org/officeDocument/2006/relationships/slideLayout" Target="../slideLayouts/slideLayout2.xml"/><Relationship Id="rId3" Type="http://schemas.openxmlformats.org/officeDocument/2006/relationships/hyperlink" Target="&#36873;&#20030;&#32467;&#26524;&#30340;&#25253;&#21578;.doc" TargetMode="External"/><Relationship Id="rId2" Type="http://schemas.openxmlformats.org/officeDocument/2006/relationships/hyperlink" Target="&#31532;&#20108;&#27425;&#35831;&#31034;.doc" TargetMode="External"/><Relationship Id="rId1" Type="http://schemas.openxmlformats.org/officeDocument/2006/relationships/hyperlink" Target="&#31532;&#19968;&#27425;&#35831;&#31034;.doc" TargetMode="External"/></Relationships>
</file>

<file path=ppt/slides/_rels/slide39.xml.rels><?xml version="1.0" encoding="UTF-8" standalone="yes"?>
<Relationships xmlns="http://schemas.openxmlformats.org/package/2006/relationships"><Relationship Id="rId5" Type="http://schemas.openxmlformats.org/officeDocument/2006/relationships/notesSlide" Target="../notesSlides/notesSlide39.xml"/><Relationship Id="rId4" Type="http://schemas.openxmlformats.org/officeDocument/2006/relationships/slideLayout" Target="../slideLayouts/slideLayout2.xml"/><Relationship Id="rId3" Type="http://schemas.openxmlformats.org/officeDocument/2006/relationships/hyperlink" Target="&#22996;&#21592;&#36873;&#31080;.doc" TargetMode="External"/><Relationship Id="rId2" Type="http://schemas.openxmlformats.org/officeDocument/2006/relationships/hyperlink" Target="&#36873;&#20030;&#21150;&#27861;.doc" TargetMode="External"/><Relationship Id="rId1" Type="http://schemas.openxmlformats.org/officeDocument/2006/relationships/hyperlink" Target="&#25903;&#37096;&#25442;&#23626;&#36873;&#20030;&#20027;&#25345;&#35789;.doc"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2.xml"/><Relationship Id="rId1" Type="http://schemas.openxmlformats.org/officeDocument/2006/relationships/hyperlink" Target="&#25253;&#21578;&#21333;.doc" TargetMode="Externa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80" name="副标题 7179"/>
          <p:cNvSpPr>
            <a:spLocks noGrp="1"/>
          </p:cNvSpPr>
          <p:nvPr>
            <p:ph type="subTitle" idx="1"/>
          </p:nvPr>
        </p:nvSpPr>
        <p:spPr>
          <a:xfrm>
            <a:off x="755650" y="2420938"/>
            <a:ext cx="7848600" cy="3671887"/>
          </a:xfrm>
        </p:spPr>
        <p:txBody>
          <a:bodyPr anchor="t" anchorCtr="0"/>
          <a:p>
            <a:pPr defTabSz="914400">
              <a:lnSpc>
                <a:spcPct val="110000"/>
              </a:lnSpc>
              <a:buSzTx/>
            </a:pPr>
            <a:r>
              <a:rPr lang="en-US" altLang="zh-CN" sz="3200" b="1" kern="1200" baseline="0" dirty="0">
                <a:latin typeface="Verdana" panose="020B0604030504040204" pitchFamily="34" charset="0"/>
                <a:ea typeface="宋体" panose="02010600030101010101" pitchFamily="2" charset="-122"/>
              </a:rPr>
              <a:t> </a:t>
            </a:r>
            <a:r>
              <a:rPr lang="zh-CN" altLang="en-US" b="1" kern="1200" baseline="0" dirty="0">
                <a:solidFill>
                  <a:srgbClr val="FF00FF"/>
                </a:solidFill>
                <a:latin typeface="楷体_GB2312" pitchFamily="49" charset="-122"/>
                <a:ea typeface="楷体_GB2312" pitchFamily="49" charset="-122"/>
              </a:rPr>
              <a:t>专    题</a:t>
            </a:r>
            <a:r>
              <a:rPr lang="zh-CN" altLang="en-US" b="1" kern="1200" baseline="0" dirty="0">
                <a:solidFill>
                  <a:srgbClr val="000000"/>
                </a:solidFill>
                <a:latin typeface="宋体" panose="02010600030101010101" pitchFamily="2" charset="-122"/>
                <a:ea typeface="宋体" panose="02010600030101010101" pitchFamily="2" charset="-122"/>
              </a:rPr>
              <a:t>：</a:t>
            </a:r>
            <a:r>
              <a:rPr lang="zh-CN" altLang="en-US" sz="2600" b="1" kern="1200" baseline="0" dirty="0">
                <a:solidFill>
                  <a:srgbClr val="000000"/>
                </a:solidFill>
                <a:latin typeface="宋体" panose="02010600030101010101" pitchFamily="2" charset="-122"/>
                <a:ea typeface="宋体" panose="02010600030101010101" pitchFamily="2" charset="-122"/>
              </a:rPr>
              <a:t>党支部换届选举工作</a:t>
            </a:r>
            <a:endParaRPr lang="zh-CN" altLang="en-US" sz="2600" b="1" kern="1200" baseline="0" dirty="0">
              <a:solidFill>
                <a:srgbClr val="000000"/>
              </a:solidFill>
              <a:latin typeface="宋体" panose="02010600030101010101" pitchFamily="2" charset="-122"/>
              <a:ea typeface="宋体" panose="02010600030101010101" pitchFamily="2" charset="-122"/>
            </a:endParaRPr>
          </a:p>
          <a:p>
            <a:pPr defTabSz="914400">
              <a:lnSpc>
                <a:spcPct val="130000"/>
              </a:lnSpc>
              <a:buSzTx/>
            </a:pPr>
            <a:r>
              <a:rPr lang="zh-CN" altLang="en-US" b="1" kern="1200" baseline="0" dirty="0">
                <a:solidFill>
                  <a:srgbClr val="000000"/>
                </a:solidFill>
                <a:latin typeface="宋体" panose="02010600030101010101" pitchFamily="2" charset="-122"/>
                <a:ea typeface="宋体" panose="02010600030101010101" pitchFamily="2" charset="-122"/>
              </a:rPr>
              <a:t> </a:t>
            </a:r>
            <a:r>
              <a:rPr lang="zh-CN" altLang="en-US" b="1" kern="1200" baseline="0" dirty="0">
                <a:solidFill>
                  <a:srgbClr val="FF00FF"/>
                </a:solidFill>
                <a:latin typeface="楷体_GB2312" pitchFamily="49" charset="-122"/>
                <a:ea typeface="楷体_GB2312" pitchFamily="49" charset="-122"/>
              </a:rPr>
              <a:t>目    的</a:t>
            </a:r>
            <a:r>
              <a:rPr lang="zh-CN" altLang="en-US" b="1" kern="1200" baseline="0" dirty="0">
                <a:solidFill>
                  <a:srgbClr val="000000"/>
                </a:solidFill>
                <a:latin typeface="宋体" panose="02010600030101010101" pitchFamily="2" charset="-122"/>
                <a:ea typeface="宋体" panose="02010600030101010101" pitchFamily="2" charset="-122"/>
              </a:rPr>
              <a:t>：</a:t>
            </a:r>
            <a:r>
              <a:rPr lang="zh-CN" altLang="en-US" sz="2600" b="1" kern="1200" baseline="0" dirty="0">
                <a:solidFill>
                  <a:srgbClr val="000000"/>
                </a:solidFill>
                <a:latin typeface="宋体" panose="02010600030101010101" pitchFamily="2" charset="-122"/>
                <a:ea typeface="宋体" panose="02010600030101010101" pitchFamily="2" charset="-122"/>
              </a:rPr>
              <a:t>通过学习，使大家认识到基层党支部换届选举工作的重要性和必要性，熟悉和掌握党支部换届选举工作基本流程，进一步提高党支部书记的业务技能。</a:t>
            </a:r>
            <a:endParaRPr lang="zh-CN" altLang="en-US" sz="2600" b="1" kern="1200" baseline="0" dirty="0">
              <a:solidFill>
                <a:srgbClr val="000000"/>
              </a:solidFill>
              <a:latin typeface="宋体" panose="02010600030101010101" pitchFamily="2" charset="-122"/>
              <a:ea typeface="宋体" panose="02010600030101010101" pitchFamily="2" charset="-122"/>
            </a:endParaRPr>
          </a:p>
          <a:p>
            <a:pPr defTabSz="914400">
              <a:lnSpc>
                <a:spcPct val="130000"/>
              </a:lnSpc>
              <a:buSzTx/>
            </a:pPr>
            <a:r>
              <a:rPr lang="zh-CN" altLang="en-US" b="1" kern="1200" baseline="0" dirty="0">
                <a:solidFill>
                  <a:srgbClr val="000000"/>
                </a:solidFill>
                <a:latin typeface="宋体" panose="02010600030101010101" pitchFamily="2" charset="-122"/>
                <a:ea typeface="宋体" panose="02010600030101010101" pitchFamily="2" charset="-122"/>
              </a:rPr>
              <a:t> </a:t>
            </a:r>
            <a:endParaRPr lang="zh-CN" altLang="en-US" sz="2600" b="1" kern="1200" baseline="0" dirty="0">
              <a:solidFill>
                <a:srgbClr val="FF0000"/>
              </a:solidFill>
              <a:latin typeface="宋体" panose="02010600030101010101" pitchFamily="2" charset="-122"/>
              <a:ea typeface="宋体" panose="02010600030101010101" pitchFamily="2" charset="-122"/>
            </a:endParaRPr>
          </a:p>
        </p:txBody>
      </p:sp>
      <p:sp>
        <p:nvSpPr>
          <p:cNvPr id="7181" name="标题 7180"/>
          <p:cNvSpPr>
            <a:spLocks noGrp="1"/>
          </p:cNvSpPr>
          <p:nvPr>
            <p:ph type="ctrTitle"/>
          </p:nvPr>
        </p:nvSpPr>
        <p:spPr>
          <a:xfrm>
            <a:off x="611188" y="908050"/>
            <a:ext cx="7772400" cy="1685925"/>
          </a:xfrm>
        </p:spPr>
        <p:txBody>
          <a:bodyPr anchor="b" anchorCtr="0"/>
          <a:p>
            <a:pPr algn="ctr" defTabSz="914400">
              <a:buSzTx/>
              <a:buFontTx/>
              <a:buNone/>
            </a:pPr>
            <a:r>
              <a:rPr lang="zh-CN" altLang="en-US" sz="3600" b="1" kern="1200" baseline="0" dirty="0">
                <a:latin typeface="黑体" panose="02010609060101010101" pitchFamily="2" charset="-122"/>
                <a:ea typeface="黑体" panose="02010609060101010101" pitchFamily="2" charset="-122"/>
              </a:rPr>
              <a:t>党的基层组织选举工作</a:t>
            </a:r>
            <a:br>
              <a:rPr lang="zh-CN" altLang="en-US" b="1" kern="1200" baseline="0" dirty="0">
                <a:latin typeface="仿宋_GB2312" panose="02010609030101010101" pitchFamily="49" charset="-122"/>
                <a:ea typeface="仿宋_GB2312" panose="02010609030101010101" pitchFamily="49" charset="-122"/>
              </a:rPr>
            </a:br>
            <a:br>
              <a:rPr lang="zh-CN" altLang="en-US" b="1" kern="1200" baseline="0">
                <a:latin typeface="仿宋_GB2312" panose="02010609030101010101" pitchFamily="49" charset="-122"/>
                <a:ea typeface="仿宋_GB2312" panose="02010609030101010101" pitchFamily="49" charset="-122"/>
              </a:rPr>
            </a:br>
            <a:endParaRPr lang="zh-CN" altLang="en-US" sz="2400" b="1" kern="1200" baseline="0" dirty="0">
              <a:latin typeface="仿宋_GB2312" panose="02010609030101010101" pitchFamily="49" charset="-122"/>
              <a:ea typeface="仿宋_GB2312" panose="02010609030101010101" pitchFamily="49"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标题 12390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3907" name="文本占位符 123906"/>
          <p:cNvSpPr>
            <a:spLocks noGrp="1"/>
          </p:cNvSpPr>
          <p:nvPr>
            <p:ph type="body" idx="1"/>
          </p:nvPr>
        </p:nvSpPr>
        <p:spPr>
          <a:xfrm>
            <a:off x="323850" y="1773238"/>
            <a:ext cx="8001000" cy="4267200"/>
          </a:xfrm>
        </p:spPr>
        <p:txBody>
          <a:bodyPr/>
          <a:p>
            <a:pPr>
              <a:buNone/>
            </a:pPr>
            <a:r>
              <a:rPr lang="en-US" altLang="zh-CN" dirty="0"/>
              <a:t>      </a:t>
            </a:r>
            <a:r>
              <a:rPr lang="zh-CN" altLang="en-US" sz="2800" dirty="0">
                <a:ea typeface="黑体" panose="02010609060101010101" pitchFamily="2" charset="-122"/>
              </a:rPr>
              <a:t>四、基层党的委员会领导成员的党龄要求</a:t>
            </a:r>
            <a:endParaRPr lang="zh-CN" altLang="en-US" sz="2800" dirty="0">
              <a:ea typeface="黑体" panose="02010609060101010101" pitchFamily="2" charset="-122"/>
            </a:endParaRPr>
          </a:p>
          <a:p>
            <a:pPr algn="just">
              <a:lnSpc>
                <a:spcPct val="120000"/>
              </a:lnSpc>
              <a:buNone/>
            </a:pPr>
            <a:r>
              <a:rPr lang="zh-CN" altLang="en-US" dirty="0"/>
              <a:t>         </a:t>
            </a:r>
            <a:r>
              <a:rPr lang="zh-CN" altLang="en-US" sz="2600" b="1" dirty="0"/>
              <a:t>党章对党的基层组织的领导成员没有具体规定党龄要求。从实践经验看，党的基层组织要完成所担负的任务，领导班子成员应具有一定的党内生活经验和党务工作经验。因此，在酝酿提名党支部委员会委员特别是书记、副书记人选时，应考虑到这一点。</a:t>
            </a:r>
            <a:endParaRPr lang="zh-CN" altLang="en-US" sz="26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标题 12390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3907" name="文本占位符 123906"/>
          <p:cNvSpPr>
            <a:spLocks noGrp="1"/>
          </p:cNvSpPr>
          <p:nvPr>
            <p:ph type="body" idx="1"/>
          </p:nvPr>
        </p:nvSpPr>
        <p:spPr>
          <a:xfrm>
            <a:off x="323850" y="1773238"/>
            <a:ext cx="8001000" cy="4267200"/>
          </a:xfrm>
        </p:spPr>
        <p:txBody>
          <a:bodyPr/>
          <a:p>
            <a:pPr>
              <a:buNone/>
            </a:pPr>
            <a:r>
              <a:rPr lang="en-US" altLang="zh-CN" dirty="0"/>
              <a:t>      </a:t>
            </a:r>
            <a:r>
              <a:rPr lang="zh-CN" altLang="en-US" sz="2800" dirty="0">
                <a:ea typeface="黑体" panose="02010609060101010101" pitchFamily="2" charset="-122"/>
              </a:rPr>
              <a:t>五、可以延期换届的</a:t>
            </a:r>
            <a:r>
              <a:rPr lang="zh-CN" altLang="en-US" sz="2800" dirty="0">
                <a:ea typeface="黑体" panose="02010609060101010101" pitchFamily="2" charset="-122"/>
                <a:sym typeface="+mn-ea"/>
              </a:rPr>
              <a:t>五种情况</a:t>
            </a:r>
            <a:endParaRPr lang="zh-CN" altLang="en-US" sz="2800" dirty="0">
              <a:ea typeface="黑体" panose="02010609060101010101" pitchFamily="2" charset="-122"/>
            </a:endParaRPr>
          </a:p>
          <a:p>
            <a:pPr algn="just">
              <a:lnSpc>
                <a:spcPct val="120000"/>
              </a:lnSpc>
              <a:buNone/>
            </a:pPr>
            <a:r>
              <a:rPr lang="zh-CN" altLang="en-US" dirty="0"/>
              <a:t> </a:t>
            </a:r>
            <a:r>
              <a:rPr lang="en-US" altLang="zh-CN" dirty="0"/>
              <a:t>   </a:t>
            </a:r>
            <a:r>
              <a:rPr lang="zh-CN" altLang="en-US" sz="2600" b="1" dirty="0"/>
              <a:t>1、领导班子出问题需要整顿的。比如领导班子软弱涣散思想路线不端正，不执行甚至抵制党的路线、方针、政策或者是单位组织不纯，派性严重，或是领导以权谋私，不正之风严重的；</a:t>
            </a:r>
            <a:endParaRPr lang="zh-CN" altLang="en-US" sz="2600" b="1" dirty="0"/>
          </a:p>
          <a:p>
            <a:pPr algn="just">
              <a:lnSpc>
                <a:spcPct val="120000"/>
              </a:lnSpc>
              <a:buNone/>
            </a:pPr>
            <a:r>
              <a:rPr lang="en-US" altLang="zh-CN" sz="2600" b="1" dirty="0"/>
              <a:t>     </a:t>
            </a:r>
            <a:r>
              <a:rPr lang="zh-CN" altLang="en-US" sz="2600" b="1" dirty="0"/>
              <a:t>2、党组织正要集中一段时间完成某项紧迫、重要任务的比如遇到突发事件或严重自然灾害，基层党组织必须全力以赴处理的；</a:t>
            </a:r>
            <a:endParaRPr lang="zh-CN" altLang="en-US" sz="2600" b="1" dirty="0"/>
          </a:p>
          <a:p>
            <a:pPr algn="just">
              <a:lnSpc>
                <a:spcPct val="120000"/>
              </a:lnSpc>
              <a:buNone/>
            </a:pPr>
            <a:endParaRPr lang="zh-CN" altLang="en-US" sz="2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标题 12390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3907" name="文本占位符 123906"/>
          <p:cNvSpPr>
            <a:spLocks noGrp="1"/>
          </p:cNvSpPr>
          <p:nvPr>
            <p:ph type="body" idx="1"/>
          </p:nvPr>
        </p:nvSpPr>
        <p:spPr>
          <a:xfrm>
            <a:off x="323850" y="1773238"/>
            <a:ext cx="8001000" cy="4267200"/>
          </a:xfrm>
        </p:spPr>
        <p:txBody>
          <a:bodyPr/>
          <a:p>
            <a:pPr>
              <a:buNone/>
            </a:pPr>
            <a:r>
              <a:rPr lang="en-US" altLang="zh-CN" dirty="0"/>
              <a:t>      </a:t>
            </a:r>
            <a:r>
              <a:rPr lang="zh-CN" altLang="en-US" sz="2800" dirty="0">
                <a:ea typeface="黑体" panose="02010609060101010101" pitchFamily="2" charset="-122"/>
              </a:rPr>
              <a:t>五</a:t>
            </a:r>
            <a:r>
              <a:rPr lang="zh-CN" altLang="en-US" sz="2800" dirty="0">
                <a:ea typeface="黑体" panose="02010609060101010101" pitchFamily="2" charset="-122"/>
              </a:rPr>
              <a:t>、可以延期换届的</a:t>
            </a:r>
            <a:r>
              <a:rPr lang="zh-CN" altLang="en-US" sz="2800" dirty="0">
                <a:ea typeface="黑体" panose="02010609060101010101" pitchFamily="2" charset="-122"/>
                <a:sym typeface="+mn-ea"/>
              </a:rPr>
              <a:t>五种情况</a:t>
            </a:r>
            <a:endParaRPr lang="zh-CN" altLang="en-US" sz="2800" dirty="0">
              <a:ea typeface="黑体" panose="02010609060101010101" pitchFamily="2" charset="-122"/>
            </a:endParaRPr>
          </a:p>
          <a:p>
            <a:pPr algn="just">
              <a:lnSpc>
                <a:spcPct val="120000"/>
              </a:lnSpc>
              <a:buNone/>
            </a:pPr>
            <a:r>
              <a:rPr lang="zh-CN" altLang="en-US" dirty="0"/>
              <a:t> </a:t>
            </a:r>
            <a:r>
              <a:rPr lang="en-US" altLang="zh-CN" dirty="0"/>
              <a:t>     </a:t>
            </a:r>
            <a:r>
              <a:rPr lang="zh-CN" altLang="en-US" sz="2600" b="1" dirty="0">
                <a:sym typeface="+mn-ea"/>
              </a:rPr>
              <a:t>3、多数领导成员被派遣外出工作；</a:t>
            </a:r>
            <a:endParaRPr lang="zh-CN" altLang="en-US" sz="2600" b="1" dirty="0"/>
          </a:p>
          <a:p>
            <a:pPr algn="just">
              <a:lnSpc>
                <a:spcPct val="120000"/>
              </a:lnSpc>
              <a:buNone/>
            </a:pPr>
            <a:r>
              <a:rPr lang="en-US" altLang="zh-CN" sz="2600" b="1" dirty="0">
                <a:sym typeface="+mn-ea"/>
              </a:rPr>
              <a:t>       </a:t>
            </a:r>
            <a:r>
              <a:rPr lang="zh-CN" altLang="en-US" sz="2600" b="1" dirty="0">
                <a:sym typeface="+mn-ea"/>
              </a:rPr>
              <a:t>4、新建立的单位，正在进行筹备工作；</a:t>
            </a:r>
            <a:endParaRPr lang="zh-CN" altLang="en-US" sz="2600" b="1" dirty="0"/>
          </a:p>
          <a:p>
            <a:pPr algn="just">
              <a:lnSpc>
                <a:spcPct val="120000"/>
              </a:lnSpc>
              <a:buNone/>
            </a:pPr>
            <a:r>
              <a:rPr lang="en-US" altLang="zh-CN" sz="2600" b="1" dirty="0">
                <a:sym typeface="+mn-ea"/>
              </a:rPr>
              <a:t>       </a:t>
            </a:r>
            <a:r>
              <a:rPr lang="zh-CN" altLang="en-US" sz="2600" b="1" dirty="0">
                <a:sym typeface="+mn-ea"/>
              </a:rPr>
              <a:t>5、其他不具备民主选举条件的。</a:t>
            </a:r>
            <a:endParaRPr lang="zh-CN" altLang="en-US" sz="2600" b="1" dirty="0"/>
          </a:p>
          <a:p>
            <a:pPr algn="just">
              <a:lnSpc>
                <a:spcPct val="120000"/>
              </a:lnSpc>
              <a:buNone/>
            </a:pPr>
            <a:endParaRPr lang="zh-CN" altLang="en-US" sz="2600" b="1" dirty="0"/>
          </a:p>
          <a:p>
            <a:pPr algn="just">
              <a:lnSpc>
                <a:spcPct val="120000"/>
              </a:lnSpc>
              <a:buNone/>
            </a:pPr>
            <a:endParaRPr lang="zh-CN" altLang="en-US" sz="2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标题 12390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3907" name="文本占位符 123906"/>
          <p:cNvSpPr>
            <a:spLocks noGrp="1"/>
          </p:cNvSpPr>
          <p:nvPr>
            <p:ph type="body" idx="1"/>
          </p:nvPr>
        </p:nvSpPr>
        <p:spPr>
          <a:xfrm>
            <a:off x="323850" y="1773238"/>
            <a:ext cx="8001000" cy="4267200"/>
          </a:xfrm>
        </p:spPr>
        <p:txBody>
          <a:bodyPr/>
          <a:p>
            <a:pPr>
              <a:buNone/>
            </a:pPr>
            <a:r>
              <a:rPr lang="en-US" altLang="zh-CN" dirty="0"/>
              <a:t>     </a:t>
            </a:r>
            <a:r>
              <a:rPr lang="zh-CN" dirty="0"/>
              <a:t>六</a:t>
            </a:r>
            <a:r>
              <a:rPr lang="zh-CN" altLang="en-US" sz="2800" dirty="0">
                <a:ea typeface="黑体" panose="02010609060101010101" pitchFamily="2" charset="-122"/>
              </a:rPr>
              <a:t>、可以提前换届的</a:t>
            </a:r>
            <a:r>
              <a:rPr lang="zh-CN" altLang="en-US" sz="2800" dirty="0">
                <a:ea typeface="黑体" panose="02010609060101010101" pitchFamily="2" charset="-122"/>
                <a:sym typeface="+mn-ea"/>
              </a:rPr>
              <a:t>三种情况</a:t>
            </a:r>
            <a:endParaRPr lang="zh-CN" altLang="en-US" sz="2800" dirty="0">
              <a:ea typeface="黑体" panose="02010609060101010101" pitchFamily="2" charset="-122"/>
            </a:endParaRPr>
          </a:p>
          <a:p>
            <a:pPr algn="just">
              <a:buNone/>
            </a:pPr>
            <a:r>
              <a:rPr lang="en-US" altLang="zh-CN" sz="2800" dirty="0">
                <a:ea typeface="黑体" panose="02010609060101010101" pitchFamily="2" charset="-122"/>
              </a:rPr>
              <a:t>      </a:t>
            </a:r>
            <a:endParaRPr lang="en-US" altLang="zh-CN" sz="2800" dirty="0">
              <a:ea typeface="黑体" panose="02010609060101010101" pitchFamily="2" charset="-122"/>
            </a:endParaRPr>
          </a:p>
          <a:p>
            <a:pPr algn="just">
              <a:buNone/>
            </a:pPr>
            <a:r>
              <a:rPr lang="en-US" altLang="zh-CN" sz="2800" dirty="0">
                <a:ea typeface="黑体" panose="02010609060101010101" pitchFamily="2" charset="-122"/>
              </a:rPr>
              <a:t>    </a:t>
            </a:r>
            <a:r>
              <a:rPr lang="zh-CN" altLang="en-US" sz="2800" b="1" dirty="0">
                <a:ea typeface="黑体" panose="02010609060101010101" pitchFamily="2" charset="-122"/>
              </a:rPr>
              <a:t>1、</a:t>
            </a:r>
            <a:r>
              <a:rPr lang="zh-CN" altLang="en-US" sz="2800" dirty="0">
                <a:ea typeface="黑体" panose="02010609060101010101" pitchFamily="2" charset="-122"/>
              </a:rPr>
              <a:t>支部委员会任期未满，但委员发生缺员较多，使支部工作受到严重影响的；</a:t>
            </a:r>
            <a:endParaRPr lang="zh-CN" altLang="en-US" sz="2800" dirty="0">
              <a:ea typeface="黑体" panose="02010609060101010101" pitchFamily="2" charset="-122"/>
            </a:endParaRPr>
          </a:p>
          <a:p>
            <a:pPr algn="just">
              <a:buNone/>
            </a:pPr>
            <a:r>
              <a:rPr lang="en-US" altLang="zh-CN" sz="2800" dirty="0">
                <a:ea typeface="黑体" panose="02010609060101010101" pitchFamily="2" charset="-122"/>
              </a:rPr>
              <a:t>    </a:t>
            </a:r>
            <a:r>
              <a:rPr lang="zh-CN" altLang="en-US" sz="2800" b="1" dirty="0">
                <a:ea typeface="黑体" panose="02010609060101010101" pitchFamily="2" charset="-122"/>
              </a:rPr>
              <a:t>2、</a:t>
            </a:r>
            <a:r>
              <a:rPr lang="zh-CN" altLang="en-US" sz="2800" dirty="0">
                <a:ea typeface="黑体" panose="02010609060101010101" pitchFamily="2" charset="-122"/>
              </a:rPr>
              <a:t>支部委员会严重破坏党的纪律，拒不贯彻党的路线、方针、政策，党员强烈要求改选的；</a:t>
            </a:r>
            <a:endParaRPr lang="zh-CN" altLang="en-US" sz="2800" dirty="0">
              <a:ea typeface="黑体" panose="02010609060101010101" pitchFamily="2" charset="-122"/>
            </a:endParaRPr>
          </a:p>
          <a:p>
            <a:pPr algn="just">
              <a:buNone/>
            </a:pPr>
            <a:r>
              <a:rPr lang="en-US" altLang="zh-CN" sz="2800" dirty="0">
                <a:ea typeface="黑体" panose="02010609060101010101" pitchFamily="2" charset="-122"/>
              </a:rPr>
              <a:t>    </a:t>
            </a:r>
            <a:r>
              <a:rPr lang="zh-CN" altLang="en-US" sz="2800" b="1" dirty="0">
                <a:ea typeface="黑体" panose="02010609060101010101" pitchFamily="2" charset="-122"/>
              </a:rPr>
              <a:t>3、</a:t>
            </a:r>
            <a:r>
              <a:rPr lang="zh-CN" altLang="en-US" sz="2800" dirty="0">
                <a:ea typeface="黑体" panose="02010609060101010101" pitchFamily="2" charset="-122"/>
              </a:rPr>
              <a:t>由于其它原因级党组织决定提前改选</a:t>
            </a:r>
            <a:r>
              <a:rPr lang="zh-CN" altLang="en-US" sz="2600" b="1" dirty="0">
                <a:sym typeface="+mn-ea"/>
              </a:rPr>
              <a:t>。</a:t>
            </a:r>
            <a:endParaRPr lang="zh-CN" altLang="en-US" sz="2600" b="1" dirty="0"/>
          </a:p>
          <a:p>
            <a:pPr algn="just">
              <a:lnSpc>
                <a:spcPct val="120000"/>
              </a:lnSpc>
              <a:buNone/>
            </a:pPr>
            <a:endParaRPr lang="zh-CN" altLang="en-US" sz="2600" b="1" dirty="0"/>
          </a:p>
          <a:p>
            <a:pPr algn="just">
              <a:lnSpc>
                <a:spcPct val="120000"/>
              </a:lnSpc>
              <a:buNone/>
            </a:pPr>
            <a:endParaRPr lang="zh-CN" altLang="en-US" sz="26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3906" name="标题 12390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3907" name="文本占位符 123906"/>
          <p:cNvSpPr>
            <a:spLocks noGrp="1"/>
          </p:cNvSpPr>
          <p:nvPr>
            <p:ph type="body" idx="1"/>
          </p:nvPr>
        </p:nvSpPr>
        <p:spPr>
          <a:xfrm>
            <a:off x="323850" y="1773238"/>
            <a:ext cx="8001000" cy="4267200"/>
          </a:xfrm>
        </p:spPr>
        <p:txBody>
          <a:bodyPr/>
          <a:p>
            <a:pPr>
              <a:buNone/>
            </a:pPr>
            <a:r>
              <a:rPr lang="en-US" altLang="zh-CN" dirty="0"/>
              <a:t>     </a:t>
            </a:r>
            <a:r>
              <a:rPr lang="zh-CN" altLang="en-US" sz="2800" dirty="0">
                <a:ea typeface="黑体" panose="02010609060101010101" pitchFamily="2" charset="-122"/>
              </a:rPr>
              <a:t>七、基层党组织按期换届提醒督促机制</a:t>
            </a:r>
            <a:r>
              <a:rPr lang="en-US" altLang="zh-CN" sz="2800" dirty="0">
                <a:ea typeface="黑体" panose="02010609060101010101" pitchFamily="2" charset="-122"/>
              </a:rPr>
              <a:t> </a:t>
            </a:r>
            <a:endParaRPr lang="en-US" altLang="zh-CN" sz="2800" dirty="0">
              <a:ea typeface="黑体" panose="02010609060101010101" pitchFamily="2" charset="-122"/>
            </a:endParaRPr>
          </a:p>
          <a:p>
            <a:pPr algn="just">
              <a:buNone/>
            </a:pPr>
            <a:r>
              <a:rPr lang="en-US" altLang="zh-CN" sz="2800" dirty="0">
                <a:ea typeface="黑体" panose="02010609060101010101" pitchFamily="2" charset="-122"/>
              </a:rPr>
              <a:t>       </a:t>
            </a:r>
            <a:r>
              <a:rPr lang="zh-CN" altLang="en-US" sz="2000" dirty="0">
                <a:ea typeface="黑体" panose="02010609060101010101" pitchFamily="2" charset="-122"/>
              </a:rPr>
              <a:t>《中共中央组织部关于建立健全基层党组织按期换届提醒督促机制的通知》（组通字（2017)31号）</a:t>
            </a:r>
            <a:endParaRPr lang="zh-CN" altLang="en-US" sz="2000" dirty="0">
              <a:ea typeface="黑体" panose="02010609060101010101" pitchFamily="2" charset="-122"/>
            </a:endParaRPr>
          </a:p>
          <a:p>
            <a:pPr algn="just">
              <a:buNone/>
            </a:pPr>
            <a:r>
              <a:rPr lang="en-US" altLang="zh-CN" sz="2000" dirty="0">
                <a:ea typeface="黑体" panose="02010609060101010101" pitchFamily="2" charset="-122"/>
              </a:rPr>
              <a:t>           1</a:t>
            </a:r>
            <a:r>
              <a:rPr lang="zh-CN" altLang="en-US" sz="2000" dirty="0">
                <a:ea typeface="黑体" panose="02010609060101010101" pitchFamily="2" charset="-122"/>
              </a:rPr>
              <a:t>、基层党组织要严格执行按期换届制度</a:t>
            </a:r>
            <a:endParaRPr lang="zh-CN" altLang="en-US" sz="2000" dirty="0">
              <a:ea typeface="黑体" panose="02010609060101010101" pitchFamily="2" charset="-122"/>
            </a:endParaRPr>
          </a:p>
          <a:p>
            <a:pPr algn="just">
              <a:buNone/>
            </a:pPr>
            <a:r>
              <a:rPr lang="en-US" altLang="zh-CN" sz="2000" dirty="0">
                <a:ea typeface="黑体" panose="02010609060101010101" pitchFamily="2" charset="-122"/>
              </a:rPr>
              <a:t>           </a:t>
            </a:r>
            <a:r>
              <a:rPr lang="zh-CN" altLang="en-US" sz="2000" dirty="0">
                <a:ea typeface="黑体" panose="02010609060101010101" pitchFamily="2" charset="-122"/>
              </a:rPr>
              <a:t>基层党组织任期届满前，要主动与上级党组织沟通换届情况，一般提前4个月书面报送换届请示。</a:t>
            </a:r>
            <a:endParaRPr lang="zh-CN" altLang="en-US" sz="2000" dirty="0">
              <a:ea typeface="黑体" panose="02010609060101010101" pitchFamily="2" charset="-122"/>
            </a:endParaRPr>
          </a:p>
          <a:p>
            <a:pPr algn="just">
              <a:buNone/>
            </a:pPr>
            <a:r>
              <a:rPr lang="zh-CN" altLang="en-US" sz="2000" dirty="0">
                <a:ea typeface="黑体" panose="02010609060101010101" pitchFamily="2" charset="-122"/>
              </a:rPr>
              <a:t> </a:t>
            </a:r>
            <a:r>
              <a:rPr lang="en-US" altLang="zh-CN" sz="2000" dirty="0">
                <a:ea typeface="黑体" panose="02010609060101010101" pitchFamily="2" charset="-122"/>
              </a:rPr>
              <a:t>          2</a:t>
            </a:r>
            <a:r>
              <a:rPr lang="zh-CN" altLang="en-US" sz="2000" dirty="0">
                <a:ea typeface="黑体" panose="02010609060101010101" pitchFamily="2" charset="-122"/>
              </a:rPr>
              <a:t>、上级党组织要做好按期换届提醒督促工作</a:t>
            </a:r>
            <a:endParaRPr lang="zh-CN" altLang="en-US" sz="2000" dirty="0">
              <a:ea typeface="黑体" panose="02010609060101010101" pitchFamily="2" charset="-122"/>
            </a:endParaRPr>
          </a:p>
          <a:p>
            <a:pPr algn="just">
              <a:buNone/>
            </a:pPr>
            <a:r>
              <a:rPr lang="en-US" altLang="zh-CN" sz="2000" dirty="0">
                <a:ea typeface="黑体" panose="02010609060101010101" pitchFamily="2" charset="-122"/>
              </a:rPr>
              <a:t>           </a:t>
            </a:r>
            <a:r>
              <a:rPr lang="zh-CN" altLang="en-US" sz="2000" dirty="0">
                <a:ea typeface="黑体" panose="02010609060101010101" pitchFamily="2" charset="-122"/>
              </a:rPr>
              <a:t>根据党组织隶属关系和干部管理权限，按照分级负责原则，上级党组织每年年初要对所属基层党组织换届情况进行梳理。对任期将满的基层党组织，一般应提前6个月以书面发函通知等形式，提醒做好换届准备工作。</a:t>
            </a:r>
            <a:endParaRPr lang="zh-CN" altLang="en-US" sz="2000" dirty="0">
              <a:ea typeface="黑体" panose="02010609060101010101" pitchFamily="2" charset="-122"/>
            </a:endParaRPr>
          </a:p>
          <a:p>
            <a:pPr algn="just">
              <a:lnSpc>
                <a:spcPct val="120000"/>
              </a:lnSpc>
              <a:buNone/>
            </a:pPr>
            <a:endParaRPr lang="zh-CN" altLang="en-US" sz="2600" b="1" dirty="0"/>
          </a:p>
          <a:p>
            <a:pPr algn="just">
              <a:lnSpc>
                <a:spcPct val="120000"/>
              </a:lnSpc>
              <a:buNone/>
            </a:pPr>
            <a:endParaRPr lang="zh-CN" altLang="en-US" sz="2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5954" name="标题 125953"/>
          <p:cNvSpPr>
            <a:spLocks noGrp="1"/>
          </p:cNvSpPr>
          <p:nvPr>
            <p:ph type="title"/>
          </p:nvPr>
        </p:nvSpPr>
        <p:spPr>
          <a:xfrm>
            <a:off x="539750" y="188913"/>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第二讲 党内选举的基本原则</a:t>
            </a:r>
            <a:endParaRPr lang="zh-CN" altLang="en-US" sz="2800" b="1" dirty="0">
              <a:latin typeface="隶书" panose="02010509060101010101" pitchFamily="49" charset="-122"/>
              <a:ea typeface="隶书" panose="02010509060101010101" pitchFamily="49" charset="-122"/>
            </a:endParaRPr>
          </a:p>
        </p:txBody>
      </p:sp>
      <p:sp>
        <p:nvSpPr>
          <p:cNvPr id="125955" name="文本占位符 125954"/>
          <p:cNvSpPr>
            <a:spLocks noGrp="1"/>
          </p:cNvSpPr>
          <p:nvPr>
            <p:ph type="body" idx="1"/>
          </p:nvPr>
        </p:nvSpPr>
        <p:spPr>
          <a:xfrm>
            <a:off x="179388" y="1557338"/>
            <a:ext cx="8289925" cy="4484687"/>
          </a:xfrm>
        </p:spPr>
        <p:txBody>
          <a:bodyPr/>
          <a:p>
            <a:pPr algn="just">
              <a:lnSpc>
                <a:spcPct val="90000"/>
              </a:lnSpc>
              <a:buNone/>
            </a:pPr>
            <a:r>
              <a:rPr lang="en-US" altLang="zh-CN" dirty="0"/>
              <a:t>         </a:t>
            </a:r>
            <a:endParaRPr lang="en-US" altLang="zh-CN" dirty="0"/>
          </a:p>
          <a:p>
            <a:pPr algn="just">
              <a:lnSpc>
                <a:spcPct val="120000"/>
              </a:lnSpc>
              <a:buNone/>
            </a:pPr>
            <a:r>
              <a:rPr lang="en-US" altLang="zh-CN" b="1" dirty="0">
                <a:ea typeface="仿宋_GB2312" panose="02010609030101010101" pitchFamily="49" charset="-122"/>
              </a:rPr>
              <a:t>         </a:t>
            </a:r>
            <a:r>
              <a:rPr lang="zh-CN" altLang="en-US" dirty="0"/>
              <a:t>党内选举是党的组织制度的重要内容，是产生党的各级领导机关、加强领导班子建设的重要途径，是落实党员主体地位、保障党员民主权利的重要措施。基层党组织选举是扩大党内民主的基础环节，政策性很强，一定要严格按照党章和党内法规进行。</a:t>
            </a:r>
            <a:endParaRPr lang="zh-CN" altLang="en-US" dirty="0"/>
          </a:p>
          <a:p>
            <a:pPr algn="just">
              <a:lnSpc>
                <a:spcPct val="90000"/>
              </a:lnSpc>
              <a:buNone/>
            </a:pPr>
            <a:r>
              <a:rPr lang="zh-CN" altLang="en-US" b="1" dirty="0">
                <a:ea typeface="仿宋_GB2312" panose="02010609030101010101" pitchFamily="49" charset="-122"/>
              </a:rPr>
              <a:t>          </a:t>
            </a:r>
            <a:endParaRPr lang="zh-CN" altLang="en-US" b="1" dirty="0">
              <a:ea typeface="仿宋_GB2312" panose="02010609030101010101" pitchFamily="49"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8002" name="标题 128001"/>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第二讲 党内选举的基本原则</a:t>
            </a:r>
            <a:endParaRPr lang="zh-CN" altLang="en-US" sz="2800" b="1" dirty="0">
              <a:latin typeface="隶书" panose="02010509060101010101" pitchFamily="49" charset="-122"/>
              <a:ea typeface="隶书" panose="02010509060101010101" pitchFamily="49" charset="-122"/>
            </a:endParaRPr>
          </a:p>
        </p:txBody>
      </p:sp>
      <p:sp>
        <p:nvSpPr>
          <p:cNvPr id="128003" name="文本占位符 128002"/>
          <p:cNvSpPr>
            <a:spLocks noGrp="1"/>
          </p:cNvSpPr>
          <p:nvPr>
            <p:ph type="body" idx="1"/>
          </p:nvPr>
        </p:nvSpPr>
        <p:spPr>
          <a:xfrm>
            <a:off x="250825" y="1773238"/>
            <a:ext cx="8172450" cy="4267200"/>
          </a:xfrm>
        </p:spPr>
        <p:txBody>
          <a:bodyPr/>
          <a:p>
            <a:pPr>
              <a:lnSpc>
                <a:spcPct val="120000"/>
              </a:lnSpc>
              <a:buNone/>
            </a:pPr>
            <a:r>
              <a:rPr lang="en-US" altLang="zh-CN" sz="3300" b="1">
                <a:ea typeface="仿宋_GB2312" panose="02010609030101010101" pitchFamily="49" charset="-122"/>
              </a:rPr>
              <a:t>        </a:t>
            </a:r>
            <a:r>
              <a:rPr lang="zh-CN" altLang="en-US" sz="2600" b="1" dirty="0"/>
              <a:t>必须遵循的基本原则：</a:t>
            </a:r>
            <a:r>
              <a:rPr lang="zh-CN" altLang="en-US" sz="2600" b="1" dirty="0">
                <a:solidFill>
                  <a:srgbClr val="FF00FF"/>
                </a:solidFill>
                <a:ea typeface="楷体_GB2312" pitchFamily="49" charset="-122"/>
              </a:rPr>
              <a:t>一要贯彻党的民主集中制。</a:t>
            </a:r>
            <a:r>
              <a:rPr lang="zh-CN" altLang="en-US" sz="2600" b="1" dirty="0"/>
              <a:t>民主集中制是民主基础上的集中和集中指导下的民主相结合的制度，是党的根本组织制度和领导制度，也是群众路线在党的生活和组织建设中的运用。党章规定的民主集中制的基本原则有六个方面，这些原则规定了党的领导机关的产生办法及运行方式，党的组织与党员个人、上级组织与下级组织的关系等内容。</a:t>
            </a:r>
            <a:endParaRPr lang="zh-CN" altLang="en-US" sz="2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6978" name="标题 126977"/>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第二讲 党内选举的基本原则</a:t>
            </a:r>
            <a:endParaRPr lang="zh-CN" altLang="en-US" sz="2800" b="1" dirty="0">
              <a:latin typeface="隶书" panose="02010509060101010101" pitchFamily="49" charset="-122"/>
              <a:ea typeface="隶书" panose="02010509060101010101" pitchFamily="49" charset="-122"/>
            </a:endParaRPr>
          </a:p>
        </p:txBody>
      </p:sp>
      <p:sp>
        <p:nvSpPr>
          <p:cNvPr id="126979" name="文本占位符 126978"/>
          <p:cNvSpPr>
            <a:spLocks noGrp="1"/>
          </p:cNvSpPr>
          <p:nvPr>
            <p:ph type="body" idx="1"/>
          </p:nvPr>
        </p:nvSpPr>
        <p:spPr>
          <a:xfrm>
            <a:off x="323850" y="1773238"/>
            <a:ext cx="8145463" cy="4267200"/>
          </a:xfrm>
        </p:spPr>
        <p:txBody>
          <a:bodyPr/>
          <a:p>
            <a:pPr algn="just">
              <a:lnSpc>
                <a:spcPct val="120000"/>
              </a:lnSpc>
              <a:buNone/>
            </a:pPr>
            <a:r>
              <a:rPr lang="en-US" altLang="zh-CN" dirty="0"/>
              <a:t>         </a:t>
            </a:r>
            <a:r>
              <a:rPr lang="zh-CN" altLang="en-US" sz="2600" b="1" dirty="0">
                <a:solidFill>
                  <a:srgbClr val="FF00FF"/>
                </a:solidFill>
                <a:ea typeface="楷体_GB2312" pitchFamily="49" charset="-122"/>
              </a:rPr>
              <a:t>二要充分体现选举人的意志。</a:t>
            </a:r>
            <a:r>
              <a:rPr lang="zh-CN" altLang="en-US" sz="2600" b="1" dirty="0"/>
              <a:t>党章规定，“党的各级代表大会的代表和委员的产生，要体现选举人的意志。”保证选举人按照自己的意志行使选举权的主要措施包括：采取无记名投票的方式选举、候选人名单要充分酝酿讨论并根据多数选举人的意见确定、任何组织和个人不得以任何方式强迫选举人选举或不选举某个人、严肃查处妨害选举人行使选举权的行为等。</a:t>
            </a:r>
            <a:endParaRPr lang="zh-CN" altLang="en-US" sz="26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9026" name="标题 12902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第二讲 党内选举的基本原则</a:t>
            </a:r>
            <a:endParaRPr lang="zh-CN" altLang="en-US" sz="2800" b="1" dirty="0">
              <a:latin typeface="隶书" panose="02010509060101010101" pitchFamily="49" charset="-122"/>
              <a:ea typeface="隶书" panose="02010509060101010101" pitchFamily="49" charset="-122"/>
            </a:endParaRPr>
          </a:p>
        </p:txBody>
      </p:sp>
      <p:sp>
        <p:nvSpPr>
          <p:cNvPr id="129027" name="文本占位符 129026"/>
          <p:cNvSpPr>
            <a:spLocks noGrp="1"/>
          </p:cNvSpPr>
          <p:nvPr>
            <p:ph type="body" idx="1"/>
          </p:nvPr>
        </p:nvSpPr>
        <p:spPr>
          <a:xfrm>
            <a:off x="250825" y="1844675"/>
            <a:ext cx="8172450" cy="4267200"/>
          </a:xfrm>
        </p:spPr>
        <p:txBody>
          <a:bodyPr/>
          <a:p>
            <a:pPr algn="just">
              <a:lnSpc>
                <a:spcPct val="120000"/>
              </a:lnSpc>
              <a:buNone/>
            </a:pPr>
            <a:r>
              <a:rPr lang="en-US" altLang="zh-CN" sz="2600" dirty="0"/>
              <a:t>          </a:t>
            </a:r>
            <a:r>
              <a:rPr lang="zh-CN" altLang="en-US" sz="2400" b="1" dirty="0">
                <a:solidFill>
                  <a:srgbClr val="FF00FF"/>
                </a:solidFill>
                <a:latin typeface="楷体_GB2312" pitchFamily="49" charset="-122"/>
                <a:ea typeface="楷体_GB2312" pitchFamily="49" charset="-122"/>
              </a:rPr>
              <a:t>三要确保选举合法有效。</a:t>
            </a:r>
            <a:r>
              <a:rPr lang="zh-CN" altLang="en-US" sz="2400" b="1" dirty="0">
                <a:latin typeface="宋体" panose="02010600030101010101" pitchFamily="2" charset="-122"/>
              </a:rPr>
              <a:t>基层党组织进行选举时，必须同时满足以下三个条件，选举才能生效。（</a:t>
            </a:r>
            <a:r>
              <a:rPr lang="en-US" altLang="zh-CN" sz="2400" b="1">
                <a:latin typeface="宋体" panose="02010600030101010101" pitchFamily="2" charset="-122"/>
              </a:rPr>
              <a:t>1</a:t>
            </a:r>
            <a:r>
              <a:rPr lang="zh-CN" altLang="en-US" sz="2400" b="1" dirty="0">
                <a:latin typeface="宋体" panose="02010600030101010101" pitchFamily="2" charset="-122"/>
              </a:rPr>
              <a:t>）必须达到法定的到会人数的</a:t>
            </a:r>
            <a:r>
              <a:rPr lang="en-US" altLang="zh-CN" sz="2400" b="1">
                <a:latin typeface="宋体" panose="02010600030101010101" pitchFamily="2" charset="-122"/>
              </a:rPr>
              <a:t>4/5</a:t>
            </a:r>
            <a:r>
              <a:rPr lang="zh-CN" altLang="en-US" sz="2400" b="1" dirty="0">
                <a:latin typeface="宋体" panose="02010600030101010101" pitchFamily="2" charset="-122"/>
              </a:rPr>
              <a:t>，会议有效；（</a:t>
            </a:r>
            <a:r>
              <a:rPr lang="en-US" altLang="zh-CN" sz="2400" b="1">
                <a:latin typeface="宋体" panose="02010600030101010101" pitchFamily="2" charset="-122"/>
              </a:rPr>
              <a:t>2</a:t>
            </a:r>
            <a:r>
              <a:rPr lang="zh-CN" altLang="en-US" sz="2400" b="1" dirty="0">
                <a:latin typeface="宋体" panose="02010600030101010101" pitchFamily="2" charset="-122"/>
              </a:rPr>
              <a:t>）必须符合收回选票数的法定要求。收回选票等于或者少于发出的选票，选举有效；收回的选票多于发出的选票，选举无效，应重新选举。（</a:t>
            </a:r>
            <a:r>
              <a:rPr lang="en-US" altLang="zh-CN" sz="2400" b="1">
                <a:latin typeface="宋体" panose="02010600030101010101" pitchFamily="2" charset="-122"/>
              </a:rPr>
              <a:t>3</a:t>
            </a:r>
            <a:r>
              <a:rPr lang="zh-CN" altLang="en-US" sz="2400" b="1" dirty="0">
                <a:latin typeface="宋体" panose="02010600030101010101" pitchFamily="2" charset="-122"/>
              </a:rPr>
              <a:t>）必须无违反党章和有关选举的规定的行为。选举中，如果违反党章和选举条例的情况，应按规定程序作出相应的处理，直至宣布选举无效。</a:t>
            </a:r>
            <a:endParaRPr lang="zh-CN" altLang="en-US" sz="2400" b="1" dirty="0">
              <a:latin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0050" name="标题 130049"/>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第三讲  基层党组织选举的方式</a:t>
            </a:r>
            <a:endParaRPr lang="zh-CN" altLang="en-US" sz="2800" b="1" dirty="0">
              <a:latin typeface="隶书" panose="02010509060101010101" pitchFamily="49" charset="-122"/>
              <a:ea typeface="隶书" panose="02010509060101010101" pitchFamily="49" charset="-122"/>
            </a:endParaRPr>
          </a:p>
        </p:txBody>
      </p:sp>
      <p:sp>
        <p:nvSpPr>
          <p:cNvPr id="130051" name="文本占位符 130050"/>
          <p:cNvSpPr>
            <a:spLocks noGrp="1"/>
          </p:cNvSpPr>
          <p:nvPr>
            <p:ph type="body" idx="1"/>
          </p:nvPr>
        </p:nvSpPr>
        <p:spPr>
          <a:xfrm>
            <a:off x="468313" y="1916113"/>
            <a:ext cx="8099425" cy="4267200"/>
          </a:xfrm>
        </p:spPr>
        <p:txBody>
          <a:bodyPr/>
          <a:p>
            <a:pPr algn="just">
              <a:lnSpc>
                <a:spcPct val="120000"/>
              </a:lnSpc>
              <a:buNone/>
            </a:pPr>
            <a:r>
              <a:rPr lang="en-US" altLang="zh-CN"/>
              <a:t>        </a:t>
            </a:r>
            <a:r>
              <a:rPr lang="zh-CN" altLang="en-US" sz="2800" b="1" dirty="0">
                <a:latin typeface="宋体" panose="02010600030101010101" pitchFamily="2" charset="-122"/>
              </a:rPr>
              <a:t>基层党组织选举的方式有两种，即</a:t>
            </a:r>
            <a:r>
              <a:rPr lang="zh-CN" altLang="en-US" sz="2800" b="1" dirty="0">
                <a:solidFill>
                  <a:srgbClr val="FF00FF"/>
                </a:solidFill>
                <a:latin typeface="楷体_GB2312" pitchFamily="49" charset="-122"/>
                <a:ea typeface="楷体_GB2312" pitchFamily="49" charset="-122"/>
              </a:rPr>
              <a:t>直接选举</a:t>
            </a:r>
            <a:r>
              <a:rPr lang="zh-CN" altLang="en-US" sz="2800" b="1" dirty="0">
                <a:latin typeface="宋体" panose="02010600030101010101" pitchFamily="2" charset="-122"/>
              </a:rPr>
              <a:t>和</a:t>
            </a:r>
            <a:r>
              <a:rPr lang="zh-CN" altLang="en-US" sz="2800" b="1" dirty="0">
                <a:solidFill>
                  <a:srgbClr val="FF00FF"/>
                </a:solidFill>
                <a:latin typeface="楷体_GB2312" pitchFamily="49" charset="-122"/>
                <a:ea typeface="楷体_GB2312" pitchFamily="49" charset="-122"/>
              </a:rPr>
              <a:t>间接选举</a:t>
            </a:r>
            <a:r>
              <a:rPr lang="zh-CN" altLang="en-US" sz="2800" b="1" dirty="0">
                <a:latin typeface="宋体" panose="02010600030101010101" pitchFamily="2" charset="-122"/>
              </a:rPr>
              <a:t>。</a:t>
            </a:r>
            <a:endParaRPr lang="zh-CN" altLang="en-US" sz="2800" b="1" dirty="0">
              <a:latin typeface="宋体" panose="02010600030101010101" pitchFamily="2" charset="-122"/>
            </a:endParaRPr>
          </a:p>
          <a:p>
            <a:pPr algn="just">
              <a:lnSpc>
                <a:spcPct val="120000"/>
              </a:lnSpc>
              <a:buNone/>
            </a:pPr>
            <a:r>
              <a:rPr lang="zh-CN" altLang="en-US" sz="2800" b="1" dirty="0">
                <a:latin typeface="宋体" panose="02010600030101010101" pitchFamily="2" charset="-122"/>
              </a:rPr>
              <a:t>      直接选举，是指有选举权的人直接参加选举行使选举权利的选举方式，如基层党组织召开党员大会，有党员直接投票选举党的基层委员会、总支部委员会、支部委员会或出席上级党的代表大会的代表。</a:t>
            </a:r>
            <a:endParaRPr lang="zh-CN" altLang="en-US" sz="2800" b="1" dirty="0">
              <a:latin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6738" name="标题 116737"/>
          <p:cNvSpPr>
            <a:spLocks noGrp="1"/>
          </p:cNvSpPr>
          <p:nvPr>
            <p:ph type="title"/>
          </p:nvPr>
        </p:nvSpPr>
        <p:spPr>
          <a:xfrm>
            <a:off x="539750" y="0"/>
            <a:ext cx="8001000" cy="1216025"/>
          </a:xfrm>
        </p:spPr>
        <p:txBody>
          <a:bodyPr anchor="b" anchorCtr="0"/>
          <a:p>
            <a:pPr algn="ctr"/>
            <a:r>
              <a:rPr lang="zh-CN" altLang="en-US" b="1" dirty="0"/>
              <a:t>前   言</a:t>
            </a:r>
            <a:endParaRPr lang="zh-CN" altLang="en-US" b="1" dirty="0"/>
          </a:p>
        </p:txBody>
      </p:sp>
      <p:sp>
        <p:nvSpPr>
          <p:cNvPr id="116739" name="文本占位符 116738"/>
          <p:cNvSpPr>
            <a:spLocks noGrp="1"/>
          </p:cNvSpPr>
          <p:nvPr>
            <p:ph type="body" idx="1"/>
          </p:nvPr>
        </p:nvSpPr>
        <p:spPr>
          <a:xfrm>
            <a:off x="179388" y="1628775"/>
            <a:ext cx="8424862" cy="4391025"/>
          </a:xfrm>
        </p:spPr>
        <p:txBody>
          <a:bodyPr/>
          <a:p>
            <a:pPr>
              <a:lnSpc>
                <a:spcPct val="120000"/>
              </a:lnSpc>
              <a:buNone/>
            </a:pPr>
            <a:r>
              <a:rPr lang="en-US" altLang="zh-CN" sz="2600"/>
              <a:t>        </a:t>
            </a:r>
            <a:r>
              <a:rPr lang="en-US" altLang="zh-CN" sz="2600" b="1"/>
              <a:t>《</a:t>
            </a:r>
            <a:r>
              <a:rPr lang="zh-CN" altLang="en-US" sz="2600" b="1" dirty="0"/>
              <a:t>党章</a:t>
            </a:r>
            <a:r>
              <a:rPr lang="en-US" altLang="zh-CN" sz="2600" b="1"/>
              <a:t>》</a:t>
            </a:r>
            <a:r>
              <a:rPr lang="zh-CN" altLang="en-US" sz="2600" b="1" dirty="0"/>
              <a:t>规定，党的基层组织设立的基层委员会、总支部委员会、支部委员会由党员代表大会或党员大会选举产生。依照</a:t>
            </a:r>
            <a:r>
              <a:rPr lang="en-US" altLang="zh-CN" sz="2600" b="1"/>
              <a:t>《</a:t>
            </a:r>
            <a:r>
              <a:rPr lang="zh-CN" altLang="en-US" sz="2600" b="1" dirty="0"/>
              <a:t>党章</a:t>
            </a:r>
            <a:r>
              <a:rPr lang="en-US" altLang="zh-CN" sz="2600" b="1"/>
              <a:t>》</a:t>
            </a:r>
            <a:r>
              <a:rPr lang="zh-CN" altLang="en-US" sz="2600" b="1" dirty="0"/>
              <a:t>和党内有关规定，搞好党的基层组织换届选举工作，是坚持党的民主集中制、保障党员民主权利的基本要求，是规范党的工作，促进党内政治生活民主化、制度化、法制化的现实需要，也是选好配强党的基层组织领导班子，增强党的基层组织战斗力、凝聚力，全面推进党的建设新的伟大工程的重要保证。</a:t>
            </a:r>
            <a:endParaRPr lang="zh-CN" altLang="en-US" sz="26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1074" name="标题 13107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第三讲 基层党组织选举的方式</a:t>
            </a:r>
            <a:endParaRPr lang="zh-CN" altLang="en-US" sz="2800" b="1" dirty="0">
              <a:latin typeface="隶书" panose="02010509060101010101" pitchFamily="49" charset="-122"/>
              <a:ea typeface="隶书" panose="02010509060101010101" pitchFamily="49" charset="-122"/>
            </a:endParaRPr>
          </a:p>
        </p:txBody>
      </p:sp>
      <p:sp>
        <p:nvSpPr>
          <p:cNvPr id="131075" name="文本占位符 131074"/>
          <p:cNvSpPr>
            <a:spLocks noGrp="1"/>
          </p:cNvSpPr>
          <p:nvPr>
            <p:ph type="body" idx="1"/>
          </p:nvPr>
        </p:nvSpPr>
        <p:spPr>
          <a:xfrm>
            <a:off x="468313" y="1844675"/>
            <a:ext cx="8001000" cy="4267200"/>
          </a:xfrm>
        </p:spPr>
        <p:txBody>
          <a:bodyPr/>
          <a:p>
            <a:pPr algn="just">
              <a:lnSpc>
                <a:spcPct val="120000"/>
              </a:lnSpc>
              <a:buNone/>
            </a:pPr>
            <a:r>
              <a:rPr lang="en-US" altLang="zh-CN" sz="2600" dirty="0"/>
              <a:t>        </a:t>
            </a:r>
            <a:r>
              <a:rPr lang="zh-CN" altLang="en-US" sz="2400" b="1" dirty="0">
                <a:latin typeface="宋体" panose="02010600030101010101" pitchFamily="2" charset="-122"/>
              </a:rPr>
              <a:t>间接选举，是指有选举权的人通过选出的代表进一步行使选举权利的选举方式，基层党组织召开党的代表大会，由同级党的代表大会选举党的委员会（纪律检查委员会）或出席上级党的代表大会的代表。</a:t>
            </a:r>
            <a:endParaRPr lang="zh-CN" altLang="en-US" sz="2400" b="1" dirty="0">
              <a:latin typeface="宋体" panose="02010600030101010101" pitchFamily="2" charset="-122"/>
            </a:endParaRPr>
          </a:p>
          <a:p>
            <a:pPr algn="just">
              <a:lnSpc>
                <a:spcPct val="120000"/>
              </a:lnSpc>
              <a:buNone/>
            </a:pPr>
            <a:r>
              <a:rPr lang="zh-CN" altLang="en-US" sz="2400" b="1" dirty="0">
                <a:latin typeface="宋体" panose="02010600030101010101" pitchFamily="2" charset="-122"/>
              </a:rPr>
              <a:t>      根据候选人数的情况，基层党组织选举还可分为等额选举和差额选举。等额选举，是指候选人数与应选人数相等的选举，基层党组织的书记、副书记经上级党组织批准，可以实行等额选举。</a:t>
            </a:r>
            <a:endParaRPr lang="zh-CN" altLang="en-US" sz="2400" b="1" dirty="0">
              <a:latin typeface="宋体" panose="02010600030101010101" pitchFamily="2"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2098" name="标题 132097"/>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第三讲 基层党组织选举的方式</a:t>
            </a:r>
            <a:endParaRPr lang="zh-CN" altLang="en-US" sz="2800" b="1" dirty="0">
              <a:latin typeface="隶书" panose="02010509060101010101" pitchFamily="49" charset="-122"/>
              <a:ea typeface="隶书" panose="02010509060101010101" pitchFamily="49" charset="-122"/>
            </a:endParaRPr>
          </a:p>
        </p:txBody>
      </p:sp>
      <p:sp>
        <p:nvSpPr>
          <p:cNvPr id="132099" name="文本占位符 132098"/>
          <p:cNvSpPr>
            <a:spLocks noGrp="1"/>
          </p:cNvSpPr>
          <p:nvPr>
            <p:ph type="body" idx="1"/>
          </p:nvPr>
        </p:nvSpPr>
        <p:spPr>
          <a:xfrm>
            <a:off x="468313" y="1916113"/>
            <a:ext cx="8001000" cy="4267200"/>
          </a:xfrm>
        </p:spPr>
        <p:txBody>
          <a:bodyPr/>
          <a:p>
            <a:pPr algn="just">
              <a:lnSpc>
                <a:spcPct val="130000"/>
              </a:lnSpc>
              <a:buNone/>
            </a:pPr>
            <a:r>
              <a:rPr lang="en-US" altLang="zh-CN" dirty="0"/>
              <a:t>         </a:t>
            </a:r>
            <a:r>
              <a:rPr lang="zh-CN" altLang="en-US" sz="2800" b="1" dirty="0">
                <a:latin typeface="宋体" panose="02010600030101010101" pitchFamily="2" charset="-122"/>
              </a:rPr>
              <a:t>差额选举，是指候选人数多于应选人数的选举，它又有两种形式：一种是直接采用候选人数多于应选人数的差额选举办法进行正式选举；另一种是先采用差额选举办法进行预选，产生候选人名单，然后再进行正式选举。</a:t>
            </a:r>
            <a:endParaRPr lang="zh-CN" altLang="en-US" sz="2800" b="1" dirty="0">
              <a:latin typeface="宋体" panose="02010600030101010101" pitchFamily="2" charset="-122"/>
            </a:endParaRPr>
          </a:p>
          <a:p>
            <a:pPr>
              <a:buNone/>
            </a:pPr>
            <a:r>
              <a:rPr lang="zh-CN" altLang="en-US" sz="3200" b="1" dirty="0">
                <a:latin typeface="仿宋_GB2312" panose="02010609030101010101" pitchFamily="49" charset="-122"/>
                <a:ea typeface="仿宋_GB2312" panose="02010609030101010101" pitchFamily="49" charset="-122"/>
              </a:rPr>
              <a:t>       </a:t>
            </a:r>
            <a:endParaRPr lang="zh-CN" altLang="en-US" sz="3200" b="1" dirty="0">
              <a:latin typeface="仿宋_GB2312" panose="02010609030101010101" pitchFamily="49" charset="-122"/>
              <a:ea typeface="仿宋_GB2312" panose="02010609030101010101" pitchFamily="49"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22" name="标题 133121"/>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3123" name="文本占位符 133122"/>
          <p:cNvSpPr>
            <a:spLocks noGrp="1"/>
          </p:cNvSpPr>
          <p:nvPr>
            <p:ph type="body" idx="1"/>
          </p:nvPr>
        </p:nvSpPr>
        <p:spPr>
          <a:xfrm>
            <a:off x="539750" y="1773238"/>
            <a:ext cx="8001000" cy="4629150"/>
          </a:xfrm>
        </p:spPr>
        <p:txBody>
          <a:bodyPr/>
          <a:p>
            <a:pPr>
              <a:lnSpc>
                <a:spcPct val="90000"/>
              </a:lnSpc>
              <a:buNone/>
            </a:pPr>
            <a:r>
              <a:rPr lang="en-US" altLang="zh-CN" sz="2600" dirty="0"/>
              <a:t>       </a:t>
            </a:r>
            <a:r>
              <a:rPr lang="zh-CN" altLang="en-US" sz="2600" dirty="0">
                <a:ea typeface="黑体" panose="02010609060101010101" pitchFamily="2" charset="-122"/>
              </a:rPr>
              <a:t>一、党支部换届选举的基本程序</a:t>
            </a:r>
            <a:endParaRPr lang="zh-CN" altLang="en-US" sz="2600" dirty="0">
              <a:ea typeface="黑体" panose="02010609060101010101" pitchFamily="2" charset="-122"/>
            </a:endParaRPr>
          </a:p>
          <a:p>
            <a:pPr algn="just">
              <a:lnSpc>
                <a:spcPct val="120000"/>
              </a:lnSpc>
              <a:buNone/>
            </a:pPr>
            <a:r>
              <a:rPr lang="zh-CN" altLang="en-US" sz="2400" b="1">
                <a:solidFill>
                  <a:srgbClr val="000000"/>
                </a:solidFill>
                <a:latin typeface="黑体" panose="02010609060101010101" pitchFamily="2" charset="-122"/>
                <a:ea typeface="黑体" panose="02010609060101010101" pitchFamily="2" charset="-122"/>
              </a:rPr>
              <a:t>      </a:t>
            </a:r>
            <a:r>
              <a:rPr lang="en-US" altLang="zh-CN" sz="2400" b="1">
                <a:solidFill>
                  <a:srgbClr val="000000"/>
                </a:solidFill>
                <a:ea typeface="黑体" panose="02010609060101010101" pitchFamily="2" charset="-122"/>
              </a:rPr>
              <a:t>1</a:t>
            </a:r>
            <a:r>
              <a:rPr lang="zh-CN" altLang="en-US" sz="2400" b="1" dirty="0">
                <a:solidFill>
                  <a:srgbClr val="000000"/>
                </a:solidFill>
                <a:latin typeface="黑体" panose="02010609060101010101" pitchFamily="2" charset="-122"/>
                <a:ea typeface="黑体" panose="02010609060101010101" pitchFamily="2" charset="-122"/>
              </a:rPr>
              <a:t>、</a:t>
            </a:r>
            <a:r>
              <a:rPr lang="zh-CN" altLang="en-US" sz="2400" b="1" dirty="0">
                <a:solidFill>
                  <a:srgbClr val="000000"/>
                </a:solidFill>
                <a:latin typeface="宋体" panose="02010600030101010101" pitchFamily="2" charset="-122"/>
              </a:rPr>
              <a:t>党支部委员会研究决定召开党员大会换届选举；</a:t>
            </a:r>
            <a:r>
              <a:rPr lang="en-US" altLang="zh-CN" sz="1200" b="1">
                <a:solidFill>
                  <a:srgbClr val="FF9900"/>
                </a:solidFill>
                <a:latin typeface="楷体_GB2312" pitchFamily="49" charset="-122"/>
                <a:ea typeface="楷体_GB2312" pitchFamily="49" charset="-122"/>
              </a:rPr>
              <a:t>(</a:t>
            </a:r>
            <a:r>
              <a:rPr lang="zh-CN" altLang="en-US" sz="1200" b="1" dirty="0">
                <a:solidFill>
                  <a:srgbClr val="FF9900"/>
                </a:solidFill>
                <a:latin typeface="楷体_GB2312" pitchFamily="49" charset="-122"/>
                <a:ea typeface="楷体_GB2312" pitchFamily="49" charset="-122"/>
              </a:rPr>
              <a:t>讨论大会召开相关事宜，确定大会召开的时间、议程和下一届支委委员、书记、副书记名额。</a:t>
            </a:r>
            <a:r>
              <a:rPr lang="en-US" altLang="zh-CN" sz="1200" b="1">
                <a:solidFill>
                  <a:srgbClr val="FF9900"/>
                </a:solidFill>
                <a:latin typeface="楷体_GB2312" pitchFamily="49" charset="-122"/>
                <a:ea typeface="楷体_GB2312" pitchFamily="49" charset="-122"/>
              </a:rPr>
              <a:t>)</a:t>
            </a:r>
            <a:endParaRPr lang="en-US" altLang="zh-CN" sz="1200" b="1">
              <a:solidFill>
                <a:srgbClr val="FF9900"/>
              </a:solidFill>
              <a:latin typeface="楷体_GB2312" pitchFamily="49" charset="-122"/>
              <a:ea typeface="楷体_GB2312" pitchFamily="49" charset="-122"/>
            </a:endParaRPr>
          </a:p>
          <a:p>
            <a:pPr algn="just">
              <a:lnSpc>
                <a:spcPct val="120000"/>
              </a:lnSpc>
              <a:buNone/>
            </a:pPr>
            <a:r>
              <a:rPr lang="en-US" altLang="zh-CN" sz="2400" b="1">
                <a:solidFill>
                  <a:srgbClr val="000000"/>
                </a:solidFill>
                <a:latin typeface="黑体" panose="02010609060101010101" pitchFamily="2" charset="-122"/>
                <a:ea typeface="黑体" panose="02010609060101010101" pitchFamily="2" charset="-122"/>
              </a:rPr>
              <a:t>      </a:t>
            </a:r>
            <a:r>
              <a:rPr lang="en-US" altLang="zh-CN" sz="2400" b="1">
                <a:solidFill>
                  <a:srgbClr val="000000"/>
                </a:solidFill>
                <a:ea typeface="黑体" panose="02010609060101010101" pitchFamily="2" charset="-122"/>
              </a:rPr>
              <a:t>2</a:t>
            </a:r>
            <a:r>
              <a:rPr lang="zh-CN" altLang="en-US" sz="2400" b="1" dirty="0">
                <a:solidFill>
                  <a:srgbClr val="000000"/>
                </a:solidFill>
                <a:latin typeface="黑体" panose="02010609060101010101" pitchFamily="2" charset="-122"/>
                <a:ea typeface="黑体" panose="02010609060101010101" pitchFamily="2" charset="-122"/>
              </a:rPr>
              <a:t>、</a:t>
            </a:r>
            <a:r>
              <a:rPr lang="zh-CN" altLang="en-US" sz="2400" b="1" dirty="0">
                <a:solidFill>
                  <a:srgbClr val="000000"/>
                </a:solidFill>
                <a:latin typeface="宋体" panose="02010600030101010101" pitchFamily="2" charset="-122"/>
              </a:rPr>
              <a:t>向上级党组织呈报召开党员大会的请示；（</a:t>
            </a:r>
            <a:r>
              <a:rPr lang="en-US" altLang="zh-CN" sz="2400" b="1" dirty="0">
                <a:solidFill>
                  <a:srgbClr val="000000"/>
                </a:solidFill>
                <a:latin typeface="宋体" panose="02010600030101010101" pitchFamily="2" charset="-122"/>
              </a:rPr>
              <a:t>①</a:t>
            </a:r>
            <a:r>
              <a:rPr lang="zh-CN" altLang="en-US" sz="2400" b="1" dirty="0">
                <a:solidFill>
                  <a:srgbClr val="000000"/>
                </a:solidFill>
                <a:latin typeface="宋体" panose="02010600030101010101" pitchFamily="2" charset="-122"/>
              </a:rPr>
              <a:t>召开会议理由及时间；</a:t>
            </a:r>
            <a:r>
              <a:rPr lang="en-US" altLang="zh-CN" sz="2400" b="1" dirty="0">
                <a:solidFill>
                  <a:srgbClr val="000000"/>
                </a:solidFill>
                <a:latin typeface="宋体" panose="02010600030101010101" pitchFamily="2" charset="-122"/>
              </a:rPr>
              <a:t>②</a:t>
            </a:r>
            <a:r>
              <a:rPr lang="zh-CN" altLang="en-US" sz="2400" b="1" dirty="0">
                <a:solidFill>
                  <a:srgbClr val="000000"/>
                </a:solidFill>
                <a:latin typeface="宋体" panose="02010600030101010101" pitchFamily="2" charset="-122"/>
              </a:rPr>
              <a:t>主要议程；</a:t>
            </a:r>
            <a:r>
              <a:rPr lang="en-US" altLang="zh-CN" sz="2400" b="1" dirty="0">
                <a:solidFill>
                  <a:srgbClr val="000000"/>
                </a:solidFill>
                <a:latin typeface="宋体" panose="02010600030101010101" pitchFamily="2" charset="-122"/>
              </a:rPr>
              <a:t>③</a:t>
            </a:r>
            <a:r>
              <a:rPr lang="zh-CN" altLang="en-US" sz="2400" b="1" dirty="0">
                <a:solidFill>
                  <a:srgbClr val="000000"/>
                </a:solidFill>
                <a:latin typeface="宋体" panose="02010600030101010101" pitchFamily="2" charset="-122"/>
              </a:rPr>
              <a:t>下一届党支部委员会成员和书记、副书记名额；</a:t>
            </a:r>
            <a:r>
              <a:rPr lang="en-US" altLang="zh-CN" sz="2400" b="1" dirty="0">
                <a:solidFill>
                  <a:srgbClr val="000000"/>
                </a:solidFill>
                <a:latin typeface="宋体" panose="02010600030101010101" pitchFamily="2" charset="-122"/>
              </a:rPr>
              <a:t>④</a:t>
            </a:r>
            <a:r>
              <a:rPr lang="zh-CN" altLang="en-US" sz="2400" b="1" dirty="0">
                <a:solidFill>
                  <a:srgbClr val="000000"/>
                </a:solidFill>
                <a:latin typeface="宋体" panose="02010600030101010101" pitchFamily="2" charset="-122"/>
              </a:rPr>
              <a:t>选举办法和差额比例。）</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a:solidFill>
                  <a:srgbClr val="000000"/>
                </a:solidFill>
                <a:latin typeface="黑体" panose="02010609060101010101" pitchFamily="2" charset="-122"/>
                <a:ea typeface="黑体" panose="02010609060101010101" pitchFamily="2" charset="-122"/>
              </a:rPr>
              <a:t>      </a:t>
            </a:r>
            <a:r>
              <a:rPr lang="en-US" altLang="zh-CN" sz="2400" b="1">
                <a:solidFill>
                  <a:srgbClr val="000000"/>
                </a:solidFill>
                <a:ea typeface="黑体" panose="02010609060101010101" pitchFamily="2" charset="-122"/>
              </a:rPr>
              <a:t>3</a:t>
            </a:r>
            <a:r>
              <a:rPr lang="zh-CN" altLang="en-US" sz="2400" b="1" dirty="0">
                <a:solidFill>
                  <a:srgbClr val="000000"/>
                </a:solidFill>
                <a:latin typeface="黑体" panose="02010609060101010101" pitchFamily="2" charset="-122"/>
                <a:ea typeface="黑体" panose="02010609060101010101" pitchFamily="2" charset="-122"/>
              </a:rPr>
              <a:t>、</a:t>
            </a:r>
            <a:r>
              <a:rPr lang="zh-CN" altLang="en-US" sz="2400" b="1" dirty="0">
                <a:solidFill>
                  <a:srgbClr val="000000"/>
                </a:solidFill>
                <a:latin typeface="宋体" panose="02010600030101010101" pitchFamily="2" charset="-122"/>
              </a:rPr>
              <a:t>上级党组织批复；</a:t>
            </a:r>
            <a:endParaRPr lang="zh-CN" altLang="en-US" sz="2400" b="1" dirty="0">
              <a:solidFill>
                <a:srgbClr val="000000"/>
              </a:solidFill>
              <a:latin typeface="宋体" panose="02010600030101010101" pitchFamily="2" charset="-122"/>
            </a:endParaRPr>
          </a:p>
          <a:p>
            <a:pPr>
              <a:lnSpc>
                <a:spcPct val="90000"/>
              </a:lnSpc>
              <a:buNone/>
            </a:pPr>
            <a:endParaRPr lang="zh-CN" altLang="en-US" sz="2400" b="1" dirty="0">
              <a:solidFill>
                <a:srgbClr val="000000"/>
              </a:solidFill>
              <a:latin typeface="宋体" panose="02010600030101010101" pitchFamily="2" charset="-122"/>
            </a:endParaRPr>
          </a:p>
          <a:p>
            <a:pPr>
              <a:lnSpc>
                <a:spcPct val="90000"/>
              </a:lnSpc>
              <a:buNone/>
            </a:pPr>
            <a:r>
              <a:rPr lang="zh-CN" altLang="en-US" sz="2600" dirty="0"/>
              <a:t>   </a:t>
            </a:r>
            <a:endParaRPr lang="zh-CN" altLang="en-US"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8" name="标题 91137"/>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91140" name="文本框 91139"/>
          <p:cNvSpPr txBox="1"/>
          <p:nvPr/>
        </p:nvSpPr>
        <p:spPr>
          <a:xfrm>
            <a:off x="755650" y="2565400"/>
            <a:ext cx="7704138" cy="1333500"/>
          </a:xfrm>
          <a:prstGeom prst="rect">
            <a:avLst/>
          </a:prstGeom>
          <a:noFill/>
          <a:ln w="9525">
            <a:noFill/>
          </a:ln>
        </p:spPr>
        <p:txBody>
          <a:bodyPr>
            <a:spAutoFit/>
          </a:bodyPr>
          <a:p>
            <a:pPr algn="just">
              <a:lnSpc>
                <a:spcPct val="120000"/>
              </a:lnSpc>
              <a:spcBef>
                <a:spcPct val="20000"/>
              </a:spcBef>
              <a:buClr>
                <a:schemeClr val="accent2"/>
              </a:buClr>
              <a:buFont typeface="Wingdings" panose="05000000000000000000" pitchFamily="2" charset="2"/>
            </a:pPr>
            <a:r>
              <a:rPr lang="en-US" altLang="zh-CN" sz="2400" b="1">
                <a:solidFill>
                  <a:srgbClr val="000000"/>
                </a:solidFill>
                <a:latin typeface="Verdana" panose="020B0604030504040204" pitchFamily="34" charset="0"/>
              </a:rPr>
              <a:t>     </a:t>
            </a:r>
            <a:r>
              <a:rPr lang="en-US" altLang="zh-CN" sz="2200" b="1">
                <a:solidFill>
                  <a:srgbClr val="000000"/>
                </a:solidFill>
                <a:latin typeface="Verdana" panose="020B0604030504040204" pitchFamily="34" charset="0"/>
              </a:rPr>
              <a:t>4</a:t>
            </a:r>
            <a:r>
              <a:rPr lang="zh-CN" altLang="en-US" sz="2200" b="1" dirty="0">
                <a:solidFill>
                  <a:srgbClr val="000000"/>
                </a:solidFill>
                <a:latin typeface="Verdana" panose="020B0604030504040204" pitchFamily="34" charset="0"/>
              </a:rPr>
              <a:t>、</a:t>
            </a:r>
            <a:r>
              <a:rPr lang="zh-CN" altLang="en-US" sz="2200" b="1" dirty="0">
                <a:latin typeface="Verdana" panose="020B0604030504040204" pitchFamily="34" charset="0"/>
              </a:rPr>
              <a:t>党支部以党小组为单位组织党员对下届支委委员、书记、副书记候选人进行推荐提名，提出候选人初步名单。并就候选人初步人选的资格条件进行逐个考察。</a:t>
            </a:r>
            <a:endParaRPr lang="zh-CN" altLang="en-US" sz="2200" dirty="0">
              <a:latin typeface="Verdana" panose="020B0604030504040204" pitchFamily="34" charset="0"/>
            </a:endParaRPr>
          </a:p>
        </p:txBody>
      </p:sp>
      <p:sp>
        <p:nvSpPr>
          <p:cNvPr id="91142" name="文本框 91141"/>
          <p:cNvSpPr txBox="1"/>
          <p:nvPr/>
        </p:nvSpPr>
        <p:spPr>
          <a:xfrm>
            <a:off x="755650" y="3933825"/>
            <a:ext cx="7777163" cy="931863"/>
          </a:xfrm>
          <a:prstGeom prst="rect">
            <a:avLst/>
          </a:prstGeom>
          <a:noFill/>
          <a:ln w="9525">
            <a:noFill/>
          </a:ln>
        </p:spPr>
        <p:txBody>
          <a:bodyPr>
            <a:spAutoFit/>
          </a:bodyPr>
          <a:p>
            <a:pPr>
              <a:lnSpc>
                <a:spcPct val="120000"/>
              </a:lnSpc>
              <a:spcBef>
                <a:spcPct val="50000"/>
              </a:spcBef>
            </a:pPr>
            <a:r>
              <a:rPr lang="en-US" altLang="zh-CN" sz="2400" b="1">
                <a:latin typeface="Verdana" panose="020B0604030504040204" pitchFamily="34" charset="0"/>
              </a:rPr>
              <a:t>     </a:t>
            </a:r>
            <a:r>
              <a:rPr lang="en-US" altLang="zh-CN" sz="2200" b="1">
                <a:latin typeface="Verdana" panose="020B0604030504040204" pitchFamily="34" charset="0"/>
              </a:rPr>
              <a:t>5</a:t>
            </a:r>
            <a:r>
              <a:rPr lang="zh-CN" altLang="en-US" sz="2200" b="1" dirty="0">
                <a:latin typeface="Verdana" panose="020B0604030504040204" pitchFamily="34" charset="0"/>
              </a:rPr>
              <a:t>、召开支委会讨论确定下届支委委员、书记、副书记候选人预备人选。</a:t>
            </a:r>
            <a:endParaRPr lang="zh-CN" altLang="en-US" sz="2200" b="1" dirty="0">
              <a:latin typeface="Verdana" panose="020B0604030504040204" pitchFamily="34" charset="0"/>
            </a:endParaRPr>
          </a:p>
        </p:txBody>
      </p:sp>
      <p:sp>
        <p:nvSpPr>
          <p:cNvPr id="91143" name="文本框 91142"/>
          <p:cNvSpPr txBox="1"/>
          <p:nvPr/>
        </p:nvSpPr>
        <p:spPr>
          <a:xfrm>
            <a:off x="755650" y="4941888"/>
            <a:ext cx="8137525" cy="820737"/>
          </a:xfrm>
          <a:prstGeom prst="rect">
            <a:avLst/>
          </a:prstGeom>
          <a:noFill/>
          <a:ln w="9525">
            <a:noFill/>
          </a:ln>
        </p:spPr>
        <p:txBody>
          <a:bodyPr>
            <a:spAutoFit/>
          </a:bodyPr>
          <a:p>
            <a:pPr>
              <a:lnSpc>
                <a:spcPct val="80000"/>
              </a:lnSpc>
              <a:spcBef>
                <a:spcPct val="50000"/>
              </a:spcBef>
            </a:pPr>
            <a:r>
              <a:rPr lang="en-US" altLang="zh-CN" sz="2400" b="1">
                <a:solidFill>
                  <a:srgbClr val="000000"/>
                </a:solidFill>
                <a:latin typeface="Verdana" panose="020B0604030504040204" pitchFamily="34" charset="0"/>
              </a:rPr>
              <a:t>     </a:t>
            </a:r>
            <a:r>
              <a:rPr lang="en-US" altLang="zh-CN" sz="2200" b="1">
                <a:latin typeface="Verdana" panose="020B0604030504040204" pitchFamily="34" charset="0"/>
              </a:rPr>
              <a:t>6</a:t>
            </a:r>
            <a:r>
              <a:rPr lang="zh-CN" altLang="en-US" sz="2200" b="1" dirty="0">
                <a:latin typeface="Verdana" panose="020B0604030504040204" pitchFamily="34" charset="0"/>
              </a:rPr>
              <a:t>、上报党支部委员会委员、书记、副书记候选人预备人</a:t>
            </a:r>
            <a:endParaRPr lang="zh-CN" altLang="en-US" sz="2200" b="1" dirty="0">
              <a:latin typeface="Verdana" panose="020B0604030504040204" pitchFamily="34" charset="0"/>
            </a:endParaRPr>
          </a:p>
          <a:p>
            <a:pPr>
              <a:lnSpc>
                <a:spcPct val="80000"/>
              </a:lnSpc>
              <a:spcBef>
                <a:spcPct val="50000"/>
              </a:spcBef>
            </a:pPr>
            <a:r>
              <a:rPr lang="zh-CN" altLang="en-US" sz="2200" b="1" dirty="0">
                <a:latin typeface="Verdana" panose="020B0604030504040204" pitchFamily="34" charset="0"/>
              </a:rPr>
              <a:t>选的请示；（第二次请示）</a:t>
            </a:r>
            <a:endParaRPr lang="zh-CN" altLang="en-US" sz="2200" b="1" dirty="0">
              <a:latin typeface="Verdana" panose="020B0604030504040204" pitchFamily="34" charset="0"/>
            </a:endParaRPr>
          </a:p>
        </p:txBody>
      </p:sp>
      <p:sp>
        <p:nvSpPr>
          <p:cNvPr id="91144" name="文本框 91143"/>
          <p:cNvSpPr txBox="1"/>
          <p:nvPr/>
        </p:nvSpPr>
        <p:spPr>
          <a:xfrm>
            <a:off x="684213" y="1700213"/>
            <a:ext cx="7704137" cy="366712"/>
          </a:xfrm>
          <a:prstGeom prst="rect">
            <a:avLst/>
          </a:prstGeom>
          <a:noFill/>
          <a:ln w="9525">
            <a:noFill/>
          </a:ln>
        </p:spPr>
        <p:txBody>
          <a:bodyPr>
            <a:spAutoFit/>
          </a:bodyPr>
          <a:p>
            <a:pPr>
              <a:spcBef>
                <a:spcPct val="50000"/>
              </a:spcBef>
            </a:pPr>
            <a:endParaRPr dirty="0">
              <a:latin typeface="Verdana" panose="020B0604030504040204" pitchFamily="34" charset="0"/>
            </a:endParaRPr>
          </a:p>
        </p:txBody>
      </p:sp>
      <p:sp>
        <p:nvSpPr>
          <p:cNvPr id="91145" name="文本框 91144"/>
          <p:cNvSpPr txBox="1"/>
          <p:nvPr/>
        </p:nvSpPr>
        <p:spPr>
          <a:xfrm>
            <a:off x="755650" y="1700213"/>
            <a:ext cx="7704138" cy="895350"/>
          </a:xfrm>
          <a:prstGeom prst="rect">
            <a:avLst/>
          </a:prstGeom>
          <a:noFill/>
          <a:ln w="9525">
            <a:noFill/>
          </a:ln>
        </p:spPr>
        <p:txBody>
          <a:bodyPr>
            <a:spAutoFit/>
          </a:bodyPr>
          <a:p>
            <a:pPr>
              <a:lnSpc>
                <a:spcPct val="120000"/>
              </a:lnSpc>
              <a:spcBef>
                <a:spcPct val="50000"/>
              </a:spcBef>
            </a:pPr>
            <a:r>
              <a:rPr lang="en-US" altLang="zh-CN" sz="2200">
                <a:latin typeface="Verdana" panose="020B0604030504040204" pitchFamily="34" charset="0"/>
              </a:rPr>
              <a:t>     </a:t>
            </a:r>
            <a:r>
              <a:rPr lang="en-US" altLang="zh-CN" sz="2200" b="1">
                <a:latin typeface="Verdana" panose="020B0604030504040204" pitchFamily="34" charset="0"/>
              </a:rPr>
              <a:t>3</a:t>
            </a:r>
            <a:r>
              <a:rPr lang="zh-CN" altLang="en-US" sz="2200" b="1" dirty="0">
                <a:latin typeface="Verdana" panose="020B0604030504040204" pitchFamily="34" charset="0"/>
              </a:rPr>
              <a:t>、</a:t>
            </a:r>
            <a:r>
              <a:rPr lang="zh-CN" altLang="en-US" sz="2200" b="1" dirty="0">
                <a:latin typeface="Verdana" panose="020B0604030504040204" pitchFamily="34" charset="0"/>
              </a:rPr>
              <a:t>召开支委会研究召开党员大会的筹备事项。安排起草党支部工作报告、以及选举办法（草案）</a:t>
            </a:r>
            <a:endParaRPr lang="zh-CN" altLang="en-US" sz="2200" b="1" dirty="0">
              <a:latin typeface="Verdana" panose="020B060403050404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5170" name="标题 135169"/>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5171" name="文本占位符 135170"/>
          <p:cNvSpPr>
            <a:spLocks noGrp="1"/>
          </p:cNvSpPr>
          <p:nvPr>
            <p:ph type="body" idx="1"/>
          </p:nvPr>
        </p:nvSpPr>
        <p:spPr>
          <a:xfrm>
            <a:off x="468313" y="1844675"/>
            <a:ext cx="8001000" cy="4267200"/>
          </a:xfrm>
        </p:spPr>
        <p:txBody>
          <a:bodyPr/>
          <a:p>
            <a:pPr algn="just">
              <a:lnSpc>
                <a:spcPct val="120000"/>
              </a:lnSpc>
              <a:buNone/>
            </a:pPr>
            <a:r>
              <a:rPr lang="en-US" altLang="zh-CN" sz="2600" b="1">
                <a:solidFill>
                  <a:srgbClr val="000000"/>
                </a:solidFill>
                <a:latin typeface="宋体" panose="02010600030101010101" pitchFamily="2" charset="-122"/>
              </a:rPr>
              <a:t>    </a:t>
            </a:r>
            <a:r>
              <a:rPr lang="en-US" altLang="zh-CN" sz="2600" b="1" dirty="0">
                <a:solidFill>
                  <a:srgbClr val="000000"/>
                </a:solidFill>
                <a:latin typeface="宋体" panose="02010600030101010101" pitchFamily="2" charset="-122"/>
              </a:rPr>
              <a:t> </a:t>
            </a:r>
            <a:r>
              <a:rPr lang="en-US" altLang="zh-CN" sz="2400" b="1">
                <a:solidFill>
                  <a:srgbClr val="000000"/>
                </a:solidFill>
              </a:rPr>
              <a:t>7</a:t>
            </a:r>
            <a:r>
              <a:rPr lang="zh-CN" altLang="en-US" sz="2600" b="1" dirty="0">
                <a:solidFill>
                  <a:srgbClr val="000000"/>
                </a:solidFill>
                <a:latin typeface="宋体" panose="02010600030101010101" pitchFamily="2" charset="-122"/>
              </a:rPr>
              <a:t>、上级党组织批复；</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a:solidFill>
                  <a:srgbClr val="000000"/>
                </a:solidFill>
                <a:latin typeface="宋体" panose="02010600030101010101" pitchFamily="2" charset="-122"/>
              </a:rPr>
              <a:t>    </a:t>
            </a:r>
            <a:r>
              <a:rPr lang="zh-CN" altLang="en-US" sz="2600" b="1" dirty="0">
                <a:solidFill>
                  <a:srgbClr val="000000"/>
                </a:solidFill>
                <a:latin typeface="宋体" panose="02010600030101010101" pitchFamily="2" charset="-122"/>
              </a:rPr>
              <a:t> </a:t>
            </a:r>
            <a:r>
              <a:rPr lang="en-US" altLang="zh-CN" sz="2400" b="1">
                <a:solidFill>
                  <a:srgbClr val="000000"/>
                </a:solidFill>
              </a:rPr>
              <a:t>8</a:t>
            </a:r>
            <a:r>
              <a:rPr lang="zh-CN" altLang="en-US" sz="2600" b="1" dirty="0">
                <a:solidFill>
                  <a:srgbClr val="000000"/>
                </a:solidFill>
                <a:latin typeface="宋体" panose="02010600030101010101" pitchFamily="2" charset="-122"/>
              </a:rPr>
              <a:t>、召开党员大会选举；（上届支委作工作报告；通过选举办法、通过监票人、指定计票人、按照选举程序进行选举、宣布选举结果）</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a:solidFill>
                  <a:srgbClr val="000000"/>
                </a:solidFill>
                <a:latin typeface="宋体" panose="02010600030101010101" pitchFamily="2" charset="-122"/>
              </a:rPr>
              <a:t>    </a:t>
            </a:r>
            <a:r>
              <a:rPr lang="zh-CN" altLang="en-US" sz="2600" b="1" dirty="0">
                <a:solidFill>
                  <a:srgbClr val="000000"/>
                </a:solidFill>
                <a:latin typeface="宋体" panose="02010600030101010101" pitchFamily="2" charset="-122"/>
              </a:rPr>
              <a:t> </a:t>
            </a:r>
            <a:r>
              <a:rPr lang="en-US" altLang="zh-CN" sz="2400" b="1">
                <a:solidFill>
                  <a:srgbClr val="000000"/>
                </a:solidFill>
              </a:rPr>
              <a:t>9</a:t>
            </a:r>
            <a:r>
              <a:rPr lang="zh-CN" altLang="en-US" sz="2600" b="1" dirty="0">
                <a:solidFill>
                  <a:srgbClr val="000000"/>
                </a:solidFill>
                <a:latin typeface="宋体" panose="02010600030101010101" pitchFamily="2" charset="-122"/>
              </a:rPr>
              <a:t>、召开新一届党支部委员会第一次全体会议选举产生书记、副书记。（程序与委员相同）</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a:solidFill>
                  <a:srgbClr val="000000"/>
                </a:solidFill>
                <a:latin typeface="宋体" panose="02010600030101010101" pitchFamily="2" charset="-122"/>
              </a:rPr>
              <a:t>    </a:t>
            </a:r>
            <a:r>
              <a:rPr lang="zh-CN" altLang="en-US" sz="2600" b="1" dirty="0">
                <a:solidFill>
                  <a:srgbClr val="000000"/>
                </a:solidFill>
                <a:latin typeface="宋体" panose="02010600030101010101" pitchFamily="2" charset="-122"/>
              </a:rPr>
              <a:t> </a:t>
            </a:r>
            <a:r>
              <a:rPr lang="en-US" altLang="zh-CN" sz="2400" b="1">
                <a:solidFill>
                  <a:srgbClr val="000000"/>
                </a:solidFill>
              </a:rPr>
              <a:t>10</a:t>
            </a:r>
            <a:r>
              <a:rPr lang="zh-CN" altLang="en-US" sz="2600" b="1" dirty="0">
                <a:solidFill>
                  <a:srgbClr val="000000"/>
                </a:solidFill>
                <a:latin typeface="宋体" panose="02010600030101010101" pitchFamily="2" charset="-122"/>
              </a:rPr>
              <a:t>、向上级党组织呈报选举结果的报告。</a:t>
            </a:r>
            <a:endParaRPr lang="zh-CN" altLang="en-US" sz="2600" b="1" dirty="0">
              <a:latin typeface="宋体" panose="02010600030101010101" pitchFamily="2" charset="-122"/>
            </a:endParaRPr>
          </a:p>
          <a:p>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7282" name="标题 97281"/>
          <p:cNvSpPr>
            <a:spLocks noGrp="1"/>
          </p:cNvSpPr>
          <p:nvPr>
            <p:ph type="title"/>
          </p:nvPr>
        </p:nvSpPr>
        <p:spPr>
          <a:xfrm>
            <a:off x="574675" y="304800"/>
            <a:ext cx="8001000" cy="655638"/>
          </a:xfrm>
        </p:spPr>
        <p:txBody>
          <a:bodyPr anchor="b" anchorCtr="0"/>
          <a:p>
            <a:pPr algn="ctr"/>
            <a:r>
              <a:rPr lang="zh-CN" altLang="en-US" sz="3400" b="1" dirty="0"/>
              <a:t>党支部换届选举工作流程图</a:t>
            </a:r>
            <a:endParaRPr lang="zh-CN" altLang="en-US" sz="3400" b="1" dirty="0"/>
          </a:p>
        </p:txBody>
      </p:sp>
      <p:pic>
        <p:nvPicPr>
          <p:cNvPr id="97283" name="文本占位符 97282"/>
          <p:cNvPicPr>
            <a:picLocks noGrp="1" noChangeAspect="1"/>
          </p:cNvPicPr>
          <p:nvPr>
            <p:ph type="body" idx="1"/>
          </p:nvPr>
        </p:nvPicPr>
        <p:blipFill>
          <a:blip r:embed="rId1"/>
          <a:stretch>
            <a:fillRect/>
          </a:stretch>
        </p:blipFill>
        <p:spPr>
          <a:xfrm>
            <a:off x="457200" y="1052513"/>
            <a:ext cx="8229600" cy="5472112"/>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0290" name="标题 140289"/>
          <p:cNvSpPr>
            <a:spLocks noGrp="1"/>
          </p:cNvSpPr>
          <p:nvPr>
            <p:ph type="title"/>
          </p:nvPr>
        </p:nvSpPr>
        <p:spPr>
          <a:xfrm>
            <a:off x="539750" y="0"/>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40291" name="文本占位符 140290"/>
          <p:cNvSpPr>
            <a:spLocks noGrp="1"/>
          </p:cNvSpPr>
          <p:nvPr>
            <p:ph type="body" idx="1"/>
          </p:nvPr>
        </p:nvSpPr>
        <p:spPr>
          <a:xfrm>
            <a:off x="323850" y="1700213"/>
            <a:ext cx="8172450" cy="4267200"/>
          </a:xfrm>
        </p:spPr>
        <p:txBody>
          <a:bodyPr/>
          <a:p>
            <a:pPr>
              <a:lnSpc>
                <a:spcPct val="80000"/>
              </a:lnSpc>
              <a:buNone/>
            </a:pPr>
            <a:r>
              <a:rPr lang="en-US" altLang="zh-CN" sz="2200" dirty="0"/>
              <a:t>         </a:t>
            </a:r>
            <a:r>
              <a:rPr lang="zh-CN" altLang="en-US" sz="2400" dirty="0">
                <a:latin typeface="黑体" panose="02010609060101010101" pitchFamily="2" charset="-122"/>
                <a:ea typeface="黑体" panose="02010609060101010101" pitchFamily="2" charset="-122"/>
              </a:rPr>
              <a:t>二、</a:t>
            </a:r>
            <a:r>
              <a:rPr lang="zh-CN" altLang="en-US" sz="2400" dirty="0">
                <a:solidFill>
                  <a:srgbClr val="000000"/>
                </a:solidFill>
                <a:latin typeface="黑体" panose="02010609060101010101" pitchFamily="2" charset="-122"/>
                <a:ea typeface="黑体" panose="02010609060101010101" pitchFamily="2" charset="-122"/>
              </a:rPr>
              <a:t>党员大会选举工作具体程序</a:t>
            </a:r>
            <a:endParaRPr lang="zh-CN" altLang="en-US" sz="2400" dirty="0">
              <a:solidFill>
                <a:srgbClr val="000000"/>
              </a:solidFill>
              <a:latin typeface="黑体" panose="02010609060101010101" pitchFamily="2" charset="-122"/>
              <a:ea typeface="黑体" panose="02010609060101010101" pitchFamily="2" charset="-122"/>
            </a:endParaRPr>
          </a:p>
          <a:p>
            <a:pPr algn="just">
              <a:lnSpc>
                <a:spcPct val="120000"/>
              </a:lnSpc>
              <a:buNone/>
            </a:pPr>
            <a:r>
              <a:rPr lang="zh-CN" altLang="en-US" sz="2400" b="1">
                <a:solidFill>
                  <a:srgbClr val="000000"/>
                </a:solidFill>
                <a:latin typeface="仿宋_GB2312" panose="02010609030101010101" pitchFamily="49" charset="-122"/>
                <a:ea typeface="仿宋_GB2312" panose="02010609030101010101" pitchFamily="49" charset="-122"/>
              </a:rPr>
              <a:t>      </a:t>
            </a:r>
            <a:r>
              <a:rPr lang="en-US" altLang="zh-CN" sz="2400" b="1">
                <a:solidFill>
                  <a:srgbClr val="000000"/>
                </a:solidFill>
              </a:rPr>
              <a:t>1</a:t>
            </a:r>
            <a:r>
              <a:rPr lang="zh-CN" altLang="en-US" sz="2400" b="1" dirty="0">
                <a:solidFill>
                  <a:srgbClr val="000000"/>
                </a:solidFill>
                <a:latin typeface="宋体" panose="02010600030101010101" pitchFamily="2" charset="-122"/>
              </a:rPr>
              <a:t>、监票人清点到会人数，填写</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清点人数报告单</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，交主持人，主持人宣布会议有效</a:t>
            </a:r>
            <a:r>
              <a:rPr lang="en-US" altLang="zh-CN" sz="2400" b="1">
                <a:solidFill>
                  <a:srgbClr val="000000"/>
                </a:solidFill>
                <a:latin typeface="宋体" panose="02010600030101010101" pitchFamily="2" charset="-122"/>
              </a:rPr>
              <a:t>;</a:t>
            </a:r>
            <a:endParaRPr lang="en-US" altLang="zh-CN" sz="2400" b="1">
              <a:solidFill>
                <a:srgbClr val="000000"/>
              </a:solidFill>
              <a:latin typeface="宋体" panose="02010600030101010101" pitchFamily="2" charset="-122"/>
            </a:endParaRPr>
          </a:p>
          <a:p>
            <a:pPr algn="just">
              <a:lnSpc>
                <a:spcPct val="120000"/>
              </a:lnSpc>
              <a:buNone/>
            </a:pPr>
            <a:r>
              <a:rPr lang="en-US" altLang="zh-CN" sz="2400" b="1">
                <a:solidFill>
                  <a:srgbClr val="000000"/>
                </a:solidFill>
                <a:latin typeface="宋体" panose="02010600030101010101" pitchFamily="2" charset="-122"/>
              </a:rPr>
              <a:t>      </a:t>
            </a:r>
            <a:r>
              <a:rPr lang="en-US" altLang="zh-CN" sz="2400" b="1">
                <a:solidFill>
                  <a:srgbClr val="000000"/>
                </a:solidFill>
              </a:rPr>
              <a:t>2</a:t>
            </a:r>
            <a:r>
              <a:rPr lang="zh-CN" altLang="en-US" sz="2400" b="1" dirty="0">
                <a:solidFill>
                  <a:srgbClr val="000000"/>
                </a:solidFill>
                <a:latin typeface="宋体" panose="02010600030101010101" pitchFamily="2" charset="-122"/>
              </a:rPr>
              <a:t>、宣读、表决通过选举办法（通过前为草案）；</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rPr>
              <a:t>3</a:t>
            </a:r>
            <a:r>
              <a:rPr lang="zh-CN" altLang="en-US" sz="2400" b="1" dirty="0">
                <a:solidFill>
                  <a:srgbClr val="000000"/>
                </a:solidFill>
                <a:latin typeface="宋体" panose="02010600030101010101" pitchFamily="2" charset="-122"/>
              </a:rPr>
              <a:t>、宣读、表决通过候选人名单（通过前为建议名单）；</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rPr>
              <a:t>4</a:t>
            </a:r>
            <a:r>
              <a:rPr lang="zh-CN" altLang="en-US" sz="2400" b="1" dirty="0">
                <a:solidFill>
                  <a:srgbClr val="000000"/>
                </a:solidFill>
                <a:latin typeface="宋体" panose="02010600030101010101" pitchFamily="2" charset="-122"/>
              </a:rPr>
              <a:t>、宣读、表决通过监票人名单（通过前为建议名单）；</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rPr>
              <a:t>5</a:t>
            </a:r>
            <a:r>
              <a:rPr lang="zh-CN" altLang="en-US" sz="2400" b="1" dirty="0">
                <a:solidFill>
                  <a:srgbClr val="000000"/>
                </a:solidFill>
                <a:latin typeface="宋体" panose="02010600030101010101" pitchFamily="2" charset="-122"/>
              </a:rPr>
              <a:t>、宣布计票人名单；</a:t>
            </a:r>
            <a:endParaRPr lang="zh-CN" altLang="en-US" sz="2400" b="1" dirty="0">
              <a:solidFill>
                <a:srgbClr val="000000"/>
              </a:solidFill>
              <a:latin typeface="宋体" panose="02010600030101010101" pitchFamily="2" charset="-122"/>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1314" name="标题 14131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41315" name="文本占位符 141314"/>
          <p:cNvSpPr>
            <a:spLocks noGrp="1"/>
          </p:cNvSpPr>
          <p:nvPr>
            <p:ph type="body" idx="1"/>
          </p:nvPr>
        </p:nvSpPr>
        <p:spPr>
          <a:xfrm>
            <a:off x="395288" y="1773238"/>
            <a:ext cx="8001000" cy="4267200"/>
          </a:xfrm>
        </p:spPr>
        <p:txBody>
          <a:bodyPr/>
          <a:p>
            <a:pPr algn="just">
              <a:lnSpc>
                <a:spcPct val="120000"/>
              </a:lnSpc>
              <a:buNone/>
            </a:pPr>
            <a:r>
              <a:rPr lang="en-US" altLang="zh-CN" sz="2200" b="1">
                <a:solidFill>
                  <a:srgbClr val="000000"/>
                </a:solidFill>
                <a:latin typeface="仿宋_GB2312" panose="02010609030101010101" pitchFamily="49" charset="-122"/>
                <a:ea typeface="仿宋_GB2312" panose="02010609030101010101" pitchFamily="49" charset="-122"/>
              </a:rPr>
              <a:t>        </a:t>
            </a:r>
            <a:r>
              <a:rPr lang="en-US" altLang="zh-CN" sz="2400" b="1">
                <a:solidFill>
                  <a:srgbClr val="000000"/>
                </a:solidFill>
              </a:rPr>
              <a:t>6</a:t>
            </a:r>
            <a:r>
              <a:rPr lang="zh-CN" altLang="en-US" sz="2400" b="1" dirty="0">
                <a:solidFill>
                  <a:srgbClr val="000000"/>
                </a:solidFill>
                <a:latin typeface="宋体" panose="02010600030101010101" pitchFamily="2" charset="-122"/>
              </a:rPr>
              <a:t>、清点、发放、回收、统计选票。注：监票人分别填写</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分发选票情况报告单</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清点选票报告单</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计票结果报告单</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；监票人和计票人当众公开检查票箱、锁箱、开箱、收票、清点选票。</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rPr>
              <a:t>7</a:t>
            </a:r>
            <a:r>
              <a:rPr lang="zh-CN" altLang="en-US" sz="2400" b="1" dirty="0">
                <a:solidFill>
                  <a:srgbClr val="000000"/>
                </a:solidFill>
                <a:latin typeface="宋体" panose="02010600030101010101" pitchFamily="2" charset="-122"/>
              </a:rPr>
              <a:t>、监票人宣布计票结果；</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rPr>
              <a:t>8</a:t>
            </a:r>
            <a:r>
              <a:rPr lang="zh-CN" altLang="en-US" sz="2400" b="1" dirty="0">
                <a:solidFill>
                  <a:srgbClr val="000000"/>
                </a:solidFill>
                <a:latin typeface="宋体" panose="02010600030101010101" pitchFamily="2" charset="-122"/>
              </a:rPr>
              <a:t>、主持人宣布选举结果。</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FFCC"/>
                </a:solidFill>
                <a:latin typeface="宋体" panose="02010600030101010101" pitchFamily="2" charset="-122"/>
              </a:rPr>
              <a:t>       </a:t>
            </a:r>
            <a:r>
              <a:rPr lang="zh-CN" altLang="en-US" sz="2400" b="1" dirty="0">
                <a:latin typeface="宋体" panose="02010600030101010101" pitchFamily="2" charset="-122"/>
              </a:rPr>
              <a:t>另：</a:t>
            </a:r>
            <a:r>
              <a:rPr lang="en-US" altLang="zh-CN" sz="2400" b="1" dirty="0">
                <a:latin typeface="宋体" panose="02010600030101010101" pitchFamily="2" charset="-122"/>
              </a:rPr>
              <a:t>①</a:t>
            </a:r>
            <a:r>
              <a:rPr lang="zh-CN" altLang="en-US" sz="2400" b="1" dirty="0">
                <a:latin typeface="宋体" panose="02010600030101010101" pitchFamily="2" charset="-122"/>
              </a:rPr>
              <a:t>会前由到会党员在</a:t>
            </a:r>
            <a:r>
              <a:rPr lang="en-US" altLang="zh-CN" sz="2400" b="1">
                <a:latin typeface="宋体" panose="02010600030101010101" pitchFamily="2" charset="-122"/>
              </a:rPr>
              <a:t>《</a:t>
            </a:r>
            <a:r>
              <a:rPr lang="zh-CN" altLang="en-US" sz="2400" b="1" dirty="0">
                <a:latin typeface="宋体" panose="02010600030101010101" pitchFamily="2" charset="-122"/>
              </a:rPr>
              <a:t>会议签到表</a:t>
            </a:r>
            <a:r>
              <a:rPr lang="en-US" altLang="zh-CN" sz="2400" b="1">
                <a:latin typeface="宋体" panose="02010600030101010101" pitchFamily="2" charset="-122"/>
              </a:rPr>
              <a:t>》</a:t>
            </a:r>
            <a:r>
              <a:rPr lang="zh-CN" altLang="en-US" sz="2400" b="1" dirty="0">
                <a:latin typeface="宋体" panose="02010600030101010101" pitchFamily="2" charset="-122"/>
              </a:rPr>
              <a:t>签字。</a:t>
            </a:r>
            <a:r>
              <a:rPr lang="en-US" altLang="zh-CN" sz="2400" b="1" dirty="0">
                <a:latin typeface="宋体" panose="02010600030101010101" pitchFamily="2" charset="-122"/>
              </a:rPr>
              <a:t>②</a:t>
            </a:r>
            <a:r>
              <a:rPr lang="zh-CN" altLang="en-US" sz="2400" b="1" dirty="0">
                <a:latin typeface="宋体" panose="02010600030101010101" pitchFamily="2" charset="-122"/>
              </a:rPr>
              <a:t>如果奏乐，开幕式为国歌，闭幕式为国际歌。</a:t>
            </a:r>
            <a:endParaRPr lang="zh-CN" altLang="en-US" sz="2400" b="1" dirty="0">
              <a:latin typeface="宋体" panose="02010600030101010101"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6194" name="标题 136193"/>
          <p:cNvSpPr>
            <a:spLocks noGrp="1"/>
          </p:cNvSpPr>
          <p:nvPr>
            <p:ph type="title"/>
          </p:nvPr>
        </p:nvSpPr>
        <p:spPr>
          <a:xfrm>
            <a:off x="539750" y="0"/>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6195" name="文本占位符 136194"/>
          <p:cNvSpPr>
            <a:spLocks noGrp="1"/>
          </p:cNvSpPr>
          <p:nvPr>
            <p:ph type="body" idx="1"/>
          </p:nvPr>
        </p:nvSpPr>
        <p:spPr>
          <a:xfrm>
            <a:off x="468313" y="1773238"/>
            <a:ext cx="8001000" cy="4267200"/>
          </a:xfrm>
        </p:spPr>
        <p:txBody>
          <a:bodyPr/>
          <a:p>
            <a:pPr>
              <a:buNone/>
            </a:pPr>
            <a:r>
              <a:rPr lang="en-US" altLang="zh-CN" sz="2600" b="1" dirty="0">
                <a:latin typeface="仿宋_GB2312" panose="02010609030101010101" pitchFamily="49" charset="-122"/>
                <a:ea typeface="仿宋_GB2312" panose="02010609030101010101" pitchFamily="49" charset="-122"/>
              </a:rPr>
              <a:t>       </a:t>
            </a:r>
            <a:r>
              <a:rPr lang="zh-CN" altLang="en-US" sz="2600" dirty="0">
                <a:latin typeface="黑体" panose="02010609060101010101" pitchFamily="2" charset="-122"/>
                <a:ea typeface="黑体" panose="02010609060101010101" pitchFamily="2" charset="-122"/>
              </a:rPr>
              <a:t>三、</a:t>
            </a:r>
            <a:r>
              <a:rPr lang="zh-CN" altLang="en-US" sz="2800" dirty="0">
                <a:latin typeface="黑体" panose="02010609060101010101" pitchFamily="2" charset="-122"/>
                <a:ea typeface="黑体" panose="02010609060101010101" pitchFamily="2" charset="-122"/>
              </a:rPr>
              <a:t>换届选举工作中，还应注意以下几个方面：</a:t>
            </a:r>
            <a:r>
              <a:rPr lang="zh-CN" altLang="en-US" sz="2800" b="1" dirty="0">
                <a:latin typeface="仿宋_GB2312" panose="02010609030101010101" pitchFamily="49" charset="-122"/>
                <a:ea typeface="仿宋_GB2312" panose="02010609030101010101" pitchFamily="49" charset="-122"/>
              </a:rPr>
              <a:t>  </a:t>
            </a:r>
            <a:endParaRPr lang="zh-CN" altLang="en-US" sz="2800" b="1" dirty="0">
              <a:latin typeface="仿宋_GB2312" panose="02010609030101010101" pitchFamily="49" charset="-122"/>
              <a:ea typeface="仿宋_GB2312" panose="02010609030101010101" pitchFamily="49" charset="-122"/>
            </a:endParaRPr>
          </a:p>
          <a:p>
            <a:pPr algn="just">
              <a:lnSpc>
                <a:spcPct val="120000"/>
              </a:lnSpc>
              <a:buNone/>
            </a:pPr>
            <a:r>
              <a:rPr lang="zh-CN" altLang="en-US" sz="2800" b="1" dirty="0">
                <a:latin typeface="仿宋_GB2312" panose="02010609030101010101" pitchFamily="49" charset="-122"/>
                <a:ea typeface="仿宋_GB2312" panose="02010609030101010101" pitchFamily="49" charset="-122"/>
              </a:rPr>
              <a:t>     </a:t>
            </a:r>
            <a:r>
              <a:rPr lang="zh-CN" altLang="en-US" sz="2800" b="1" dirty="0">
                <a:solidFill>
                  <a:srgbClr val="000000"/>
                </a:solidFill>
                <a:latin typeface="宋体" panose="02010600030101010101" pitchFamily="2" charset="-122"/>
              </a:rPr>
              <a:t>（</a:t>
            </a:r>
            <a:r>
              <a:rPr lang="en-US" altLang="zh-CN" sz="2800" b="1">
                <a:solidFill>
                  <a:srgbClr val="000000"/>
                </a:solidFill>
                <a:latin typeface="宋体" panose="02010600030101010101" pitchFamily="2" charset="-122"/>
              </a:rPr>
              <a:t>1</a:t>
            </a:r>
            <a:r>
              <a:rPr lang="zh-CN" altLang="en-US" sz="2800" b="1" dirty="0">
                <a:solidFill>
                  <a:srgbClr val="000000"/>
                </a:solidFill>
                <a:latin typeface="宋体" panose="02010600030101010101" pitchFamily="2" charset="-122"/>
              </a:rPr>
              <a:t>）凡在一个党组织内有党的正式组织关系的党员，不论属于哪类用工制，在享有党章赋予的权利方面都是相同的。有正式组织关系的短期用工、内部退养返岗党员中有选举权和被选举权的正式党员，可以被提名为党支部委员会委员候选人。</a:t>
            </a:r>
            <a:endParaRPr lang="zh-CN" altLang="en-US" sz="2800" b="1" dirty="0">
              <a:solidFill>
                <a:srgbClr val="000000"/>
              </a:solidFill>
              <a:latin typeface="宋体" panose="02010600030101010101" pitchFamily="2" charset="-122"/>
            </a:endParaRPr>
          </a:p>
          <a:p>
            <a:endParaRPr lang="zh-CN" altLang="en-US" sz="2800" dirty="0">
              <a:latin typeface="宋体" panose="02010600030101010101" pitchFamily="2" charset="-12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7218" name="标题 137217"/>
          <p:cNvSpPr>
            <a:spLocks noGrp="1"/>
          </p:cNvSpPr>
          <p:nvPr>
            <p:ph type="title"/>
          </p:nvPr>
        </p:nvSpPr>
        <p:spPr>
          <a:xfrm>
            <a:off x="539750" y="0"/>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7219" name="文本占位符 137218"/>
          <p:cNvSpPr>
            <a:spLocks noGrp="1"/>
          </p:cNvSpPr>
          <p:nvPr>
            <p:ph type="body" idx="1"/>
          </p:nvPr>
        </p:nvSpPr>
        <p:spPr>
          <a:xfrm>
            <a:off x="179388" y="1700213"/>
            <a:ext cx="8208962" cy="4267200"/>
          </a:xfrm>
        </p:spPr>
        <p:txBody>
          <a:bodyPr/>
          <a:p>
            <a:pPr algn="just">
              <a:lnSpc>
                <a:spcPct val="120000"/>
              </a:lnSpc>
              <a:buNone/>
            </a:pPr>
            <a:r>
              <a:rPr lang="en-US" altLang="zh-CN" b="1" dirty="0">
                <a:solidFill>
                  <a:srgbClr val="000000"/>
                </a:solidFill>
                <a:latin typeface="仿宋_GB2312" panose="02010609030101010101" pitchFamily="49" charset="-122"/>
                <a:ea typeface="仿宋_GB2312" panose="02010609030101010101" pitchFamily="49" charset="-122"/>
              </a:rPr>
              <a:t>     </a:t>
            </a:r>
            <a:r>
              <a:rPr lang="zh-CN" altLang="en-US" sz="2600" b="1" dirty="0">
                <a:solidFill>
                  <a:srgbClr val="000000"/>
                </a:solidFill>
                <a:latin typeface="宋体" panose="02010600030101010101" pitchFamily="2" charset="-122"/>
              </a:rPr>
              <a:t>（</a:t>
            </a:r>
            <a:r>
              <a:rPr lang="en-US" altLang="zh-CN" sz="2600" b="1">
                <a:solidFill>
                  <a:srgbClr val="000000"/>
                </a:solidFill>
                <a:latin typeface="宋体" panose="02010600030101010101" pitchFamily="2" charset="-122"/>
              </a:rPr>
              <a:t>2</a:t>
            </a:r>
            <a:r>
              <a:rPr lang="zh-CN" altLang="en-US" sz="2600" b="1" dirty="0">
                <a:solidFill>
                  <a:srgbClr val="000000"/>
                </a:solidFill>
                <a:latin typeface="宋体" panose="02010600030101010101" pitchFamily="2" charset="-122"/>
              </a:rPr>
              <a:t>）党的基层组织进行换届选举时，不应留出委员空额。这是因为，党内选举是党内政治生活中的一件非常严肃认真的事情。党的基层组织领导机构成员的名额是根据工作需要确定的，因此一经上级党组织批准，就应当按照批准的名额进行选举。在选举时，</a:t>
            </a:r>
            <a:r>
              <a:rPr lang="zh-CN" altLang="en-US" sz="2600" b="1" dirty="0">
                <a:solidFill>
                  <a:srgbClr val="000000"/>
                </a:solidFill>
                <a:latin typeface="宋体" panose="02010600030101010101" pitchFamily="2" charset="-122"/>
              </a:rPr>
              <a:t>如果当选名额少于应选名额，对不足的名额应另行选举。只有在当选人接近应选名额时，经党员大会或党员代表大会讨论，党</a:t>
            </a:r>
            <a:r>
              <a:rPr lang="zh-CN" altLang="en-US" sz="2600" b="1" dirty="0">
                <a:solidFill>
                  <a:srgbClr val="000000"/>
                </a:solidFill>
                <a:latin typeface="宋体" panose="02010600030101010101" pitchFamily="2" charset="-122"/>
                <a:sym typeface="+mn-ea"/>
              </a:rPr>
              <a:t>员大会或党员</a:t>
            </a:r>
            <a:endParaRPr lang="zh-CN" altLang="en-US" sz="2600" b="1" dirty="0">
              <a:solidFill>
                <a:srgbClr val="000000"/>
              </a:solidFill>
              <a:latin typeface="宋体" panose="0201060003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5714" name="标题 11571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15715" name="文本占位符 115714"/>
          <p:cNvSpPr>
            <a:spLocks noGrp="1"/>
          </p:cNvSpPr>
          <p:nvPr>
            <p:ph type="body" idx="1"/>
          </p:nvPr>
        </p:nvSpPr>
        <p:spPr>
          <a:xfrm>
            <a:off x="179388" y="1484313"/>
            <a:ext cx="8137525" cy="4267200"/>
          </a:xfrm>
        </p:spPr>
        <p:txBody>
          <a:bodyPr/>
          <a:p>
            <a:pPr>
              <a:buNone/>
            </a:pPr>
            <a:r>
              <a:rPr lang="en-US" altLang="zh-CN" sz="2600" b="1" dirty="0">
                <a:solidFill>
                  <a:srgbClr val="000000"/>
                </a:solidFill>
                <a:latin typeface="仿宋_GB2312" panose="02010609030101010101" pitchFamily="49" charset="-122"/>
                <a:ea typeface="仿宋_GB2312" panose="02010609030101010101" pitchFamily="49" charset="-122"/>
              </a:rPr>
              <a:t> </a:t>
            </a:r>
            <a:endParaRPr lang="en-US" altLang="zh-CN" sz="2600" b="1" dirty="0">
              <a:solidFill>
                <a:srgbClr val="000000"/>
              </a:solidFill>
              <a:latin typeface="仿宋_GB2312" panose="02010609030101010101" pitchFamily="49" charset="-122"/>
              <a:ea typeface="仿宋_GB2312" panose="02010609030101010101" pitchFamily="49" charset="-122"/>
            </a:endParaRPr>
          </a:p>
          <a:p>
            <a:pPr>
              <a:buNone/>
            </a:pPr>
            <a:r>
              <a:rPr lang="en-US" altLang="zh-CN" sz="2600" b="1" dirty="0">
                <a:solidFill>
                  <a:srgbClr val="000000"/>
                </a:solidFill>
                <a:latin typeface="仿宋_GB2312" panose="02010609030101010101" pitchFamily="49" charset="-122"/>
                <a:ea typeface="仿宋_GB2312" panose="02010609030101010101" pitchFamily="49" charset="-122"/>
              </a:rPr>
              <a:t>       </a:t>
            </a:r>
            <a:r>
              <a:rPr lang="zh-CN" altLang="en-US" sz="2600" b="1" dirty="0">
                <a:solidFill>
                  <a:srgbClr val="000000"/>
                </a:solidFill>
                <a:latin typeface="宋体" panose="02010600030101010101" pitchFamily="2" charset="-122"/>
              </a:rPr>
              <a:t>按照</a:t>
            </a:r>
            <a:r>
              <a:rPr lang="en-US" altLang="zh-CN" sz="2600" b="1">
                <a:solidFill>
                  <a:srgbClr val="000000"/>
                </a:solidFill>
                <a:latin typeface="宋体" panose="02010600030101010101" pitchFamily="2" charset="-122"/>
              </a:rPr>
              <a:t>《</a:t>
            </a:r>
            <a:r>
              <a:rPr lang="zh-CN" altLang="en-US" sz="2600" b="1" dirty="0">
                <a:solidFill>
                  <a:srgbClr val="000000"/>
                </a:solidFill>
                <a:latin typeface="宋体" panose="02010600030101010101" pitchFamily="2" charset="-122"/>
              </a:rPr>
              <a:t>中国共产党章程</a:t>
            </a:r>
            <a:r>
              <a:rPr lang="en-US" altLang="zh-CN" sz="2600" b="1">
                <a:solidFill>
                  <a:srgbClr val="000000"/>
                </a:solidFill>
                <a:latin typeface="宋体" panose="02010600030101010101" pitchFamily="2" charset="-122"/>
              </a:rPr>
              <a:t>》</a:t>
            </a:r>
            <a:r>
              <a:rPr lang="zh-CN" altLang="en-US" sz="2600" b="1" dirty="0">
                <a:solidFill>
                  <a:srgbClr val="000000"/>
                </a:solidFill>
                <a:latin typeface="宋体" panose="02010600030101010101" pitchFamily="2" charset="-122"/>
              </a:rPr>
              <a:t>和</a:t>
            </a:r>
            <a:r>
              <a:rPr lang="en-US" altLang="zh-CN" sz="2600" b="1">
                <a:solidFill>
                  <a:srgbClr val="000000"/>
                </a:solidFill>
                <a:latin typeface="宋体" panose="02010600030101010101" pitchFamily="2" charset="-122"/>
              </a:rPr>
              <a:t>《</a:t>
            </a:r>
            <a:r>
              <a:rPr lang="zh-CN" altLang="en-US" sz="2600" b="1" dirty="0">
                <a:solidFill>
                  <a:srgbClr val="FF0000"/>
                </a:solidFill>
                <a:latin typeface="宋体" panose="02010600030101010101" pitchFamily="2" charset="-122"/>
              </a:rPr>
              <a:t>中国共产党基层组织选举工作条例</a:t>
            </a:r>
            <a:r>
              <a:rPr lang="en-US" altLang="zh-CN" sz="2600" b="1">
                <a:solidFill>
                  <a:srgbClr val="000000"/>
                </a:solidFill>
                <a:latin typeface="宋体" panose="02010600030101010101" pitchFamily="2" charset="-122"/>
              </a:rPr>
              <a:t>》</a:t>
            </a:r>
            <a:r>
              <a:rPr lang="zh-CN" altLang="en-US" sz="2600" b="1" dirty="0">
                <a:solidFill>
                  <a:srgbClr val="000000"/>
                </a:solidFill>
                <a:latin typeface="宋体" panose="02010600030101010101" pitchFamily="2" charset="-122"/>
              </a:rPr>
              <a:t>的规定，党的基层党组织设立的委员会任期届满应按期进行换届选举。党的基层组织设立的委员会换届一般由</a:t>
            </a:r>
            <a:r>
              <a:rPr lang="zh-CN" altLang="en-US" sz="2600" b="1" dirty="0">
                <a:solidFill>
                  <a:srgbClr val="000000"/>
                </a:solidFill>
                <a:latin typeface="宋体" panose="02010600030101010101" pitchFamily="2" charset="-122"/>
                <a:sym typeface="+mn-ea"/>
              </a:rPr>
              <a:t>党员大会选举产生。党员人数在</a:t>
            </a:r>
            <a:r>
              <a:rPr lang="en-US" altLang="zh-CN" sz="2600" b="1" dirty="0">
                <a:solidFill>
                  <a:srgbClr val="000000"/>
                </a:solidFill>
                <a:latin typeface="宋体" panose="02010600030101010101" pitchFamily="2" charset="-122"/>
                <a:sym typeface="+mn-ea"/>
              </a:rPr>
              <a:t>500</a:t>
            </a:r>
            <a:r>
              <a:rPr lang="zh-CN" altLang="en-US" sz="2600" b="1" dirty="0">
                <a:solidFill>
                  <a:srgbClr val="000000"/>
                </a:solidFill>
                <a:latin typeface="宋体" panose="02010600030101010101" pitchFamily="2" charset="-122"/>
                <a:sym typeface="+mn-ea"/>
              </a:rPr>
              <a:t>名以上或者所辖党组织驻地分散的，经上级党组织批准，可召开</a:t>
            </a:r>
            <a:r>
              <a:rPr lang="zh-CN" altLang="en-US" sz="2600" b="1" dirty="0">
                <a:solidFill>
                  <a:srgbClr val="000000"/>
                </a:solidFill>
                <a:latin typeface="宋体" panose="02010600030101010101" pitchFamily="2" charset="-122"/>
              </a:rPr>
              <a:t>党员代表大会进行选举。</a:t>
            </a:r>
            <a:r>
              <a:rPr lang="en-US" altLang="zh-CN" sz="2600" b="1" dirty="0">
                <a:solidFill>
                  <a:srgbClr val="000000"/>
                </a:solidFill>
                <a:latin typeface="宋体" panose="02010600030101010101" pitchFamily="2" charset="-122"/>
              </a:rPr>
              <a:t>    </a:t>
            </a:r>
            <a:endParaRPr lang="en-US" altLang="zh-CN" sz="2600" b="1" dirty="0">
              <a:solidFill>
                <a:srgbClr val="000000"/>
              </a:solidFill>
              <a:latin typeface="宋体" panose="02010600030101010101" pitchFamily="2" charset="-122"/>
            </a:endParaRPr>
          </a:p>
          <a:p>
            <a:pPr>
              <a:buNone/>
            </a:pPr>
            <a:r>
              <a:rPr lang="en-US" altLang="zh-CN" sz="2600" b="1" dirty="0">
                <a:solidFill>
                  <a:srgbClr val="000000"/>
                </a:solidFill>
                <a:latin typeface="宋体" panose="02010600030101010101" pitchFamily="2" charset="-122"/>
              </a:rPr>
              <a:t>       </a:t>
            </a:r>
            <a:r>
              <a:rPr lang="zh-CN" altLang="en-US" sz="2600" b="1" dirty="0">
                <a:solidFill>
                  <a:srgbClr val="000000"/>
                </a:solidFill>
                <a:latin typeface="宋体" panose="02010600030101010101" pitchFamily="2" charset="-122"/>
              </a:rPr>
              <a:t>这里，我们学习党支部召开党员大会进行换届选举的有关知识。</a:t>
            </a:r>
            <a:endParaRPr lang="zh-CN" altLang="en-US" sz="2600" b="1" dirty="0">
              <a:solidFill>
                <a:srgbClr val="000000"/>
              </a:solidFill>
              <a:latin typeface="宋体" panose="02010600030101010101" pitchFamily="2" charset="-122"/>
            </a:endParaRPr>
          </a:p>
          <a:p>
            <a:endParaRPr lang="zh-CN" altLang="en-US"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8242" name="标题 138241"/>
          <p:cNvSpPr>
            <a:spLocks noGrp="1"/>
          </p:cNvSpPr>
          <p:nvPr>
            <p:ph type="title"/>
          </p:nvPr>
        </p:nvSpPr>
        <p:spPr>
          <a:xfrm>
            <a:off x="539750" y="0"/>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8243" name="文本占位符 138242"/>
          <p:cNvSpPr>
            <a:spLocks noGrp="1"/>
          </p:cNvSpPr>
          <p:nvPr>
            <p:ph type="body" idx="1"/>
          </p:nvPr>
        </p:nvSpPr>
        <p:spPr>
          <a:xfrm>
            <a:off x="395288" y="1752600"/>
            <a:ext cx="8172450" cy="4484688"/>
          </a:xfrm>
        </p:spPr>
        <p:txBody>
          <a:bodyPr/>
          <a:p>
            <a:pPr algn="just">
              <a:lnSpc>
                <a:spcPct val="120000"/>
              </a:lnSpc>
              <a:buNone/>
            </a:pPr>
            <a:r>
              <a:rPr lang="en-US" altLang="zh-CN" sz="2600" b="1" dirty="0">
                <a:solidFill>
                  <a:srgbClr val="000000"/>
                </a:solidFill>
                <a:ea typeface="仿宋_GB2312" panose="02010609030101010101" pitchFamily="49" charset="-122"/>
              </a:rPr>
              <a:t>    </a:t>
            </a:r>
            <a:r>
              <a:rPr lang="zh-CN" altLang="en-US" sz="2400" b="1" dirty="0">
                <a:solidFill>
                  <a:srgbClr val="000000"/>
                </a:solidFill>
                <a:latin typeface="宋体" panose="02010600030101010101" pitchFamily="2" charset="-122"/>
                <a:sym typeface="+mn-ea"/>
              </a:rPr>
              <a:t>代表大会讨论，如果多数人同意，才可以减少名额，不再进行选举。</a:t>
            </a:r>
            <a:r>
              <a:rPr lang="zh-CN" altLang="en-US" sz="2400" b="1" dirty="0">
                <a:solidFill>
                  <a:srgbClr val="000000"/>
                </a:solidFill>
                <a:latin typeface="宋体" panose="02010600030101010101" pitchFamily="2" charset="-122"/>
              </a:rPr>
              <a:t>按照规定一般要选举产生党支部书记，但经上级党委根据各单位不同情况研究只选举党支部副书记的，按照上级党委的批复选举产生委员会和书记或副书记。</a:t>
            </a:r>
            <a:endParaRPr lang="zh-CN" altLang="en-US" sz="2400" b="1" dirty="0">
              <a:solidFill>
                <a:srgbClr val="000000"/>
              </a:solidFill>
              <a:latin typeface="宋体" panose="02010600030101010101" pitchFamily="2" charset="-122"/>
            </a:endParaRPr>
          </a:p>
          <a:p>
            <a:pPr algn="just">
              <a:lnSpc>
                <a:spcPct val="120000"/>
              </a:lnSpc>
              <a:buNone/>
            </a:pPr>
            <a:r>
              <a:rPr lang="zh-CN" altLang="en-US" sz="2400" b="1" dirty="0">
                <a:solidFill>
                  <a:srgbClr val="000000"/>
                </a:solidFill>
                <a:latin typeface="宋体" panose="02010600030101010101" pitchFamily="2" charset="-122"/>
              </a:rPr>
              <a:t>     （</a:t>
            </a:r>
            <a:r>
              <a:rPr lang="en-US" altLang="zh-CN" sz="2400" b="1">
                <a:solidFill>
                  <a:srgbClr val="000000"/>
                </a:solidFill>
                <a:latin typeface="宋体" panose="02010600030101010101" pitchFamily="2" charset="-122"/>
              </a:rPr>
              <a:t>3</a:t>
            </a:r>
            <a:r>
              <a:rPr lang="zh-CN" altLang="en-US" sz="2400" b="1" dirty="0">
                <a:solidFill>
                  <a:srgbClr val="000000"/>
                </a:solidFill>
                <a:latin typeface="宋体" panose="02010600030101010101" pitchFamily="2" charset="-122"/>
              </a:rPr>
              <a:t>）为了保证党的基层组织的选举工作能够顺利进行，中央组织部在工作问答中提出，党员因下列情况不能参加选举的，经报上级党组织同意，并经党员大会通过，可以不计算在应到会人数之内：</a:t>
            </a:r>
            <a:endParaRPr lang="zh-CN" altLang="en-US" sz="2400" b="1" dirty="0">
              <a:solidFill>
                <a:srgbClr val="000000"/>
              </a:solidFill>
              <a:latin typeface="宋体" panose="02010600030101010101" pitchFamily="2" charset="-122"/>
            </a:endParaRPr>
          </a:p>
          <a:p>
            <a:pPr>
              <a:buNone/>
            </a:pPr>
            <a:endParaRPr lang="zh-CN" altLang="en-US" sz="2600" b="1" dirty="0">
              <a:solidFill>
                <a:srgbClr val="000000"/>
              </a:solidFill>
              <a:ea typeface="仿宋_GB2312" panose="02010609030101010101" pitchFamily="49" charset="-122"/>
            </a:endParaRPr>
          </a:p>
          <a:p>
            <a:pPr>
              <a:buNone/>
            </a:pPr>
            <a:endParaRPr lang="zh-CN" altLang="en-US" sz="2600" b="1" dirty="0">
              <a:solidFill>
                <a:srgbClr val="000000"/>
              </a:solidFill>
              <a:ea typeface="仿宋_GB2312" panose="02010609030101010101" pitchFamily="49" charset="-122"/>
            </a:endParaRPr>
          </a:p>
          <a:p>
            <a:endParaRPr lang="zh-CN" altLang="en-US"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3" name="文本占位符 92162"/>
          <p:cNvSpPr>
            <a:spLocks noGrp="1"/>
          </p:cNvSpPr>
          <p:nvPr>
            <p:ph type="body" idx="1"/>
          </p:nvPr>
        </p:nvSpPr>
        <p:spPr>
          <a:xfrm>
            <a:off x="468313" y="836613"/>
            <a:ext cx="8229600" cy="5581650"/>
          </a:xfrm>
        </p:spPr>
        <p:txBody>
          <a:bodyPr/>
          <a:p>
            <a:pPr algn="ctr">
              <a:buNone/>
            </a:pPr>
            <a:r>
              <a:rPr lang="zh-CN" altLang="en-US" sz="2800" b="1" dirty="0">
                <a:latin typeface="隶书" panose="02010509060101010101" pitchFamily="49" charset="-122"/>
                <a:ea typeface="隶书" panose="02010509060101010101" pitchFamily="49" charset="-122"/>
              </a:rPr>
              <a:t>第四讲</a:t>
            </a:r>
            <a:r>
              <a:rPr lang="zh-CN" altLang="en-US" sz="2800" dirty="0">
                <a:latin typeface="隶书" panose="02010509060101010101" pitchFamily="49" charset="-122"/>
                <a:ea typeface="隶书" panose="02010509060101010101" pitchFamily="49" charset="-122"/>
              </a:rPr>
              <a:t>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92164" name="矩形 92163"/>
          <p:cNvSpPr/>
          <p:nvPr/>
        </p:nvSpPr>
        <p:spPr>
          <a:xfrm>
            <a:off x="611505" y="1773555"/>
            <a:ext cx="7921625" cy="4319905"/>
          </a:xfrm>
          <a:prstGeom prst="rect">
            <a:avLst/>
          </a:prstGeom>
          <a:noFill/>
          <a:ln w="9525">
            <a:noFill/>
          </a:ln>
        </p:spPr>
        <p:txBody>
          <a:bodyPr>
            <a:noAutofit/>
          </a:bodyPr>
          <a:p>
            <a:pPr>
              <a:lnSpc>
                <a:spcPct val="110000"/>
              </a:lnSpc>
            </a:pPr>
            <a:r>
              <a:rPr lang="en-US" altLang="zh-CN" sz="2600" b="1" dirty="0">
                <a:latin typeface="宋体" panose="02010600030101010101" pitchFamily="2" charset="-122"/>
              </a:rPr>
              <a:t>①</a:t>
            </a:r>
            <a:r>
              <a:rPr lang="zh-CN" altLang="en-US" sz="2600" b="1" dirty="0">
                <a:solidFill>
                  <a:srgbClr val="000000"/>
                </a:solidFill>
                <a:latin typeface="宋体" panose="02010600030101010101" pitchFamily="2" charset="-122"/>
              </a:rPr>
              <a:t>患有精神病或其他疾病导致不能表达本人意志的；</a:t>
            </a:r>
            <a:endParaRPr lang="zh-CN" altLang="en-US" sz="2600" b="1" dirty="0">
              <a:solidFill>
                <a:srgbClr val="000000"/>
              </a:solidFill>
              <a:latin typeface="宋体" panose="02010600030101010101" pitchFamily="2" charset="-122"/>
            </a:endParaRPr>
          </a:p>
          <a:p>
            <a:pPr>
              <a:lnSpc>
                <a:spcPct val="110000"/>
              </a:lnSpc>
            </a:pPr>
            <a:r>
              <a:rPr lang="en-US" altLang="zh-CN" sz="2600" b="1" dirty="0">
                <a:latin typeface="宋体" panose="02010600030101010101" pitchFamily="2" charset="-122"/>
              </a:rPr>
              <a:t>②</a:t>
            </a:r>
            <a:r>
              <a:rPr lang="zh-CN" altLang="en-US" sz="2600" b="1" dirty="0">
                <a:solidFill>
                  <a:srgbClr val="000000"/>
                </a:solidFill>
                <a:latin typeface="宋体" panose="02010600030101010101" pitchFamily="2" charset="-122"/>
              </a:rPr>
              <a:t>自费出国半年以上的；</a:t>
            </a:r>
            <a:endParaRPr lang="zh-CN" altLang="en-US" sz="2600" b="1" dirty="0">
              <a:solidFill>
                <a:srgbClr val="000000"/>
              </a:solidFill>
              <a:latin typeface="宋体" panose="02010600030101010101" pitchFamily="2" charset="-122"/>
            </a:endParaRPr>
          </a:p>
          <a:p>
            <a:pPr>
              <a:lnSpc>
                <a:spcPct val="110000"/>
              </a:lnSpc>
            </a:pPr>
            <a:r>
              <a:rPr lang="en-US" altLang="zh-CN" sz="2600" b="1" dirty="0">
                <a:latin typeface="宋体" panose="02010600030101010101" pitchFamily="2" charset="-122"/>
              </a:rPr>
              <a:t>③</a:t>
            </a:r>
            <a:r>
              <a:rPr lang="zh-CN" altLang="en-US" sz="2600" b="1" dirty="0">
                <a:solidFill>
                  <a:srgbClr val="000000"/>
                </a:solidFill>
                <a:latin typeface="宋体" panose="02010600030101010101" pitchFamily="2" charset="-122"/>
              </a:rPr>
              <a:t>虽未受到留党察看以上党纪处分，但正在服刑的；</a:t>
            </a:r>
            <a:endParaRPr lang="zh-CN" altLang="en-US" sz="2600" b="1" dirty="0">
              <a:solidFill>
                <a:srgbClr val="000000"/>
              </a:solidFill>
              <a:latin typeface="宋体" panose="02010600030101010101" pitchFamily="2" charset="-122"/>
            </a:endParaRPr>
          </a:p>
          <a:p>
            <a:pPr>
              <a:lnSpc>
                <a:spcPct val="110000"/>
              </a:lnSpc>
            </a:pPr>
            <a:r>
              <a:rPr lang="en-US" altLang="zh-CN" sz="2600" b="1" dirty="0">
                <a:latin typeface="宋体" panose="02010600030101010101" pitchFamily="2" charset="-122"/>
              </a:rPr>
              <a:t>④</a:t>
            </a:r>
            <a:r>
              <a:rPr lang="zh-CN" altLang="en-US" sz="2600" b="1" dirty="0">
                <a:solidFill>
                  <a:srgbClr val="000000"/>
                </a:solidFill>
                <a:latin typeface="宋体" panose="02010600030101010101" pitchFamily="2" charset="-122"/>
              </a:rPr>
              <a:t>年老体弱卧床不起和长期生病生活不能自理的；</a:t>
            </a:r>
            <a:endParaRPr lang="zh-CN" altLang="en-US" sz="2600" b="1" dirty="0">
              <a:solidFill>
                <a:srgbClr val="000000"/>
              </a:solidFill>
              <a:latin typeface="宋体" panose="02010600030101010101" pitchFamily="2" charset="-122"/>
            </a:endParaRPr>
          </a:p>
          <a:p>
            <a:pPr>
              <a:lnSpc>
                <a:spcPct val="110000"/>
              </a:lnSpc>
            </a:pPr>
            <a:r>
              <a:rPr lang="en-US" altLang="zh-CN" sz="2600" b="1" dirty="0">
                <a:latin typeface="宋体" panose="02010600030101010101" pitchFamily="2" charset="-122"/>
                <a:sym typeface="+mn-ea"/>
              </a:rPr>
              <a:t>⑤</a:t>
            </a:r>
            <a:r>
              <a:rPr lang="zh-CN" altLang="en-US" sz="2600" b="1" dirty="0">
                <a:solidFill>
                  <a:srgbClr val="000000"/>
                </a:solidFill>
                <a:latin typeface="宋体" panose="02010600030101010101" pitchFamily="2" charset="-122"/>
                <a:sym typeface="+mn-ea"/>
              </a:rPr>
              <a:t>工作调动，下派锻炼、蹲点，外出学习或工作半年以上等，按规定应转走正式组织关系而没有转走的； </a:t>
            </a:r>
            <a:endParaRPr lang="zh-CN" altLang="en-US" sz="2600" b="1" dirty="0">
              <a:solidFill>
                <a:srgbClr val="000000"/>
              </a:solidFill>
              <a:latin typeface="宋体" panose="02010600030101010101" pitchFamily="2" charset="-122"/>
            </a:endParaRPr>
          </a:p>
          <a:p>
            <a:pPr>
              <a:lnSpc>
                <a:spcPct val="110000"/>
              </a:lnSpc>
            </a:pPr>
            <a:r>
              <a:rPr lang="zh-CN" altLang="en-US" sz="2600" b="1" dirty="0">
                <a:solidFill>
                  <a:srgbClr val="000000"/>
                </a:solidFill>
                <a:latin typeface="宋体" panose="02010600030101010101" pitchFamily="2" charset="-122"/>
                <a:sym typeface="+mn-ea"/>
              </a:rPr>
              <a:t>⑥已经回原籍长期居住的离退休人员中的党员，因特殊情况，没有从原单位转出党员组织关系、确实不能参加选举的；</a:t>
            </a:r>
            <a:r>
              <a:rPr lang="zh-CN" altLang="en-US" sz="2600" b="1" dirty="0">
                <a:solidFill>
                  <a:srgbClr val="000000"/>
                </a:solidFill>
                <a:latin typeface="宋体" panose="02010600030101010101" pitchFamily="2" charset="-122"/>
              </a:rPr>
              <a:t> </a:t>
            </a:r>
            <a:r>
              <a:rPr lang="zh-CN" altLang="en-US" sz="2800" b="1" dirty="0">
                <a:solidFill>
                  <a:srgbClr val="000000"/>
                </a:solidFill>
                <a:latin typeface="仿宋_GB2312" panose="02010609030101010101" pitchFamily="49" charset="-122"/>
                <a:ea typeface="仿宋_GB2312" panose="02010609030101010101" pitchFamily="49" charset="-122"/>
              </a:rPr>
              <a:t>     </a:t>
            </a:r>
            <a:endParaRPr lang="zh-CN" altLang="en-US" sz="2800" b="1" dirty="0">
              <a:solidFill>
                <a:srgbClr val="000000"/>
              </a:solidFill>
              <a:latin typeface="仿宋_GB2312" panose="02010609030101010101" pitchFamily="49" charset="-122"/>
              <a:ea typeface="仿宋_GB2312" panose="02010609030101010101" pitchFamily="49"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6" name="标题 139265"/>
          <p:cNvSpPr>
            <a:spLocks noGrp="1"/>
          </p:cNvSpPr>
          <p:nvPr>
            <p:ph type="title"/>
          </p:nvPr>
        </p:nvSpPr>
        <p:spPr>
          <a:xfrm>
            <a:off x="611188"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9267" name="文本占位符 139266"/>
          <p:cNvSpPr>
            <a:spLocks noGrp="1"/>
          </p:cNvSpPr>
          <p:nvPr>
            <p:ph type="body" idx="1"/>
          </p:nvPr>
        </p:nvSpPr>
        <p:spPr>
          <a:xfrm>
            <a:off x="539750" y="1844675"/>
            <a:ext cx="8001000" cy="4267200"/>
          </a:xfrm>
        </p:spPr>
        <p:txBody>
          <a:bodyPr/>
          <a:p>
            <a:pPr algn="just">
              <a:lnSpc>
                <a:spcPct val="120000"/>
              </a:lnSpc>
              <a:buNone/>
            </a:pPr>
            <a:r>
              <a:rPr lang="en-US" altLang="zh-CN" sz="2600" b="1" dirty="0">
                <a:latin typeface="宋体" panose="02010600030101010101" pitchFamily="2" charset="-122"/>
              </a:rPr>
              <a:t>⑦</a:t>
            </a:r>
            <a:r>
              <a:rPr lang="zh-CN" altLang="en-US" sz="2600" b="1" dirty="0">
                <a:solidFill>
                  <a:srgbClr val="000000"/>
                </a:solidFill>
                <a:latin typeface="宋体" panose="02010600030101010101" pitchFamily="2" charset="-122"/>
              </a:rPr>
              <a:t>持流动党员活动证外出的党员，如确因情况特殊无</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 </a:t>
            </a:r>
            <a:r>
              <a:rPr lang="en-US" altLang="zh-CN" sz="2600" b="1" dirty="0">
                <a:solidFill>
                  <a:srgbClr val="000000"/>
                </a:solidFill>
                <a:latin typeface="宋体" panose="02010600030101010101" pitchFamily="2" charset="-122"/>
              </a:rPr>
              <a:t> </a:t>
            </a:r>
            <a:r>
              <a:rPr lang="zh-CN" altLang="en-US" sz="2600" b="1" dirty="0">
                <a:solidFill>
                  <a:srgbClr val="000000"/>
                </a:solidFill>
                <a:latin typeface="宋体" panose="02010600030101010101" pitchFamily="2" charset="-122"/>
              </a:rPr>
              <a:t>法到会的；</a:t>
            </a:r>
            <a:endParaRPr lang="zh-CN" altLang="en-US" sz="2600" b="1" dirty="0">
              <a:solidFill>
                <a:srgbClr val="000000"/>
              </a:solidFill>
              <a:latin typeface="宋体" panose="02010600030101010101" pitchFamily="2" charset="-122"/>
            </a:endParaRPr>
          </a:p>
          <a:p>
            <a:pPr algn="just">
              <a:lnSpc>
                <a:spcPct val="120000"/>
              </a:lnSpc>
              <a:buNone/>
            </a:pPr>
            <a:r>
              <a:rPr lang="en-US" altLang="zh-CN" sz="2600" b="1" dirty="0">
                <a:latin typeface="宋体" panose="02010600030101010101" pitchFamily="2" charset="-122"/>
              </a:rPr>
              <a:t>⑧</a:t>
            </a:r>
            <a:r>
              <a:rPr lang="zh-CN" altLang="en-US" sz="2600" b="1" dirty="0">
                <a:solidFill>
                  <a:srgbClr val="000000"/>
                </a:solidFill>
                <a:latin typeface="宋体" panose="02010600030101010101" pitchFamily="2" charset="-122"/>
              </a:rPr>
              <a:t>因各种原因，被停止组织生活的。</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（含因被依法留置、逮捕而被中止表决权、选举权和</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被选举权等党员权利的党员）</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   </a:t>
            </a:r>
            <a:endParaRPr lang="zh-CN" altLang="en-US" sz="2600" b="1" dirty="0">
              <a:solidFill>
                <a:srgbClr val="000000"/>
              </a:solidFill>
              <a:latin typeface="宋体" panose="02010600030101010101" pitchFamily="2" charset="-122"/>
            </a:endParaRPr>
          </a:p>
          <a:p>
            <a:endParaRPr lang="zh-CN"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6" name="标题 139265"/>
          <p:cNvSpPr>
            <a:spLocks noGrp="1"/>
          </p:cNvSpPr>
          <p:nvPr>
            <p:ph type="title"/>
          </p:nvPr>
        </p:nvSpPr>
        <p:spPr>
          <a:xfrm>
            <a:off x="611188"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9267" name="文本占位符 139266"/>
          <p:cNvSpPr>
            <a:spLocks noGrp="1"/>
          </p:cNvSpPr>
          <p:nvPr>
            <p:ph type="body" idx="1"/>
          </p:nvPr>
        </p:nvSpPr>
        <p:spPr>
          <a:xfrm>
            <a:off x="539750" y="1844675"/>
            <a:ext cx="8001000" cy="4267200"/>
          </a:xfrm>
        </p:spPr>
        <p:txBody>
          <a:bodyPr/>
          <a:p>
            <a:pPr marL="0" indent="0">
              <a:buNone/>
            </a:pPr>
            <a:r>
              <a:rPr lang="zh-CN" altLang="en-US" sz="2600" b="1" dirty="0">
                <a:solidFill>
                  <a:srgbClr val="000000"/>
                </a:solidFill>
                <a:latin typeface="宋体" panose="02010600030101010101" pitchFamily="2" charset="-122"/>
                <a:sym typeface="+mn-ea"/>
              </a:rPr>
              <a:t>（</a:t>
            </a:r>
            <a:r>
              <a:rPr lang="en-US" altLang="zh-CN" sz="2600" b="1">
                <a:solidFill>
                  <a:srgbClr val="000000"/>
                </a:solidFill>
                <a:latin typeface="宋体" panose="02010600030101010101" pitchFamily="2" charset="-122"/>
                <a:sym typeface="+mn-ea"/>
              </a:rPr>
              <a:t>4</a:t>
            </a:r>
            <a:r>
              <a:rPr lang="zh-CN" altLang="en-US" sz="2600" b="1" dirty="0">
                <a:solidFill>
                  <a:srgbClr val="000000"/>
                </a:solidFill>
                <a:latin typeface="宋体" panose="02010600030101010101" pitchFamily="2" charset="-122"/>
                <a:sym typeface="+mn-ea"/>
              </a:rPr>
              <a:t>）候选人名单排列顺序两种情形：</a:t>
            </a:r>
            <a:endParaRPr lang="zh-CN" altLang="en-US" sz="2600" b="1" dirty="0">
              <a:solidFill>
                <a:srgbClr val="000000"/>
              </a:solidFill>
              <a:latin typeface="宋体" panose="02010600030101010101" pitchFamily="2" charset="-122"/>
              <a:sym typeface="+mn-ea"/>
            </a:endParaRPr>
          </a:p>
          <a:p>
            <a:pPr marL="0" indent="0">
              <a:buNone/>
            </a:pPr>
            <a:endParaRPr lang="zh-CN" altLang="en-US" sz="2600" b="1" dirty="0">
              <a:solidFill>
                <a:srgbClr val="000000"/>
              </a:solidFill>
              <a:latin typeface="宋体" panose="02010600030101010101" pitchFamily="2" charset="-122"/>
              <a:sym typeface="+mn-ea"/>
            </a:endParaRPr>
          </a:p>
          <a:p>
            <a:r>
              <a:rPr lang="zh-CN" altLang="en-US" dirty="0"/>
              <a:t>第一种：选票上的代表和委员、常务委员会委员候选人名单以姓氏笔画为序排列</a:t>
            </a:r>
            <a:endParaRPr lang="zh-CN" altLang="en-US" dirty="0"/>
          </a:p>
          <a:p>
            <a:r>
              <a:rPr lang="zh-CN" altLang="en-US" dirty="0"/>
              <a:t>第二种：书记、副书记候选人名单按照上级党组织批准的顺序排列。</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6" name="标题 139265"/>
          <p:cNvSpPr>
            <a:spLocks noGrp="1"/>
          </p:cNvSpPr>
          <p:nvPr>
            <p:ph type="title"/>
          </p:nvPr>
        </p:nvSpPr>
        <p:spPr>
          <a:xfrm>
            <a:off x="611188"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9267" name="文本占位符 139266"/>
          <p:cNvSpPr>
            <a:spLocks noGrp="1"/>
          </p:cNvSpPr>
          <p:nvPr>
            <p:ph type="body" idx="1"/>
          </p:nvPr>
        </p:nvSpPr>
        <p:spPr>
          <a:xfrm>
            <a:off x="539750" y="1844675"/>
            <a:ext cx="8001000" cy="4267200"/>
          </a:xfrm>
        </p:spPr>
        <p:txBody>
          <a:bodyPr/>
          <a:p>
            <a:pPr marL="0" indent="0">
              <a:buNone/>
            </a:pPr>
            <a:r>
              <a:rPr lang="zh-CN" altLang="en-US" sz="2600" b="1" dirty="0">
                <a:solidFill>
                  <a:srgbClr val="000000"/>
                </a:solidFill>
                <a:latin typeface="宋体" panose="02010600030101010101" pitchFamily="2" charset="-122"/>
                <a:sym typeface="+mn-ea"/>
              </a:rPr>
              <a:t>（</a:t>
            </a:r>
            <a:r>
              <a:rPr lang="en-US" altLang="zh-CN" sz="2600" b="1">
                <a:solidFill>
                  <a:srgbClr val="000000"/>
                </a:solidFill>
                <a:latin typeface="宋体" panose="02010600030101010101" pitchFamily="2" charset="-122"/>
                <a:sym typeface="+mn-ea"/>
              </a:rPr>
              <a:t>5</a:t>
            </a:r>
            <a:r>
              <a:rPr lang="zh-CN" altLang="en-US" sz="2600" b="1" dirty="0">
                <a:solidFill>
                  <a:srgbClr val="000000"/>
                </a:solidFill>
                <a:latin typeface="宋体" panose="02010600030101010101" pitchFamily="2" charset="-122"/>
                <a:sym typeface="+mn-ea"/>
              </a:rPr>
              <a:t>）选举设监票人、计票人第二十二条两种情形：</a:t>
            </a:r>
            <a:endParaRPr lang="zh-CN" altLang="en-US" sz="2600" b="1" dirty="0">
              <a:solidFill>
                <a:srgbClr val="000000"/>
              </a:solidFill>
              <a:latin typeface="宋体" panose="02010600030101010101" pitchFamily="2" charset="-122"/>
              <a:sym typeface="+mn-ea"/>
            </a:endParaRPr>
          </a:p>
          <a:p>
            <a:r>
              <a:rPr lang="zh-CN" altLang="en-US" sz="2400" dirty="0"/>
              <a:t>第一种：党员大会或者党员代表大会选举的监票人：</a:t>
            </a:r>
            <a:endParaRPr lang="zh-CN" altLang="en-US" sz="2400" dirty="0"/>
          </a:p>
          <a:p>
            <a:pPr marL="0" indent="0">
              <a:buNone/>
            </a:pPr>
            <a:r>
              <a:rPr lang="zh-CN" altLang="en-US" sz="2400" dirty="0"/>
              <a:t>由全体党员或者各代表团（组）从不是候选人的党员或者代表中推选，经党员大会、党员代表大会或者大会主席团会议表决通过。</a:t>
            </a:r>
            <a:endParaRPr lang="zh-CN" altLang="en-US" sz="2400" dirty="0"/>
          </a:p>
          <a:p>
            <a:pPr>
              <a:buFont typeface="Wingdings" panose="05000000000000000000" charset="0"/>
              <a:buChar char="p"/>
            </a:pPr>
            <a:r>
              <a:rPr lang="zh-CN" altLang="en-US" sz="2400" dirty="0"/>
              <a:t>第二种：委员会选举的监票人</a:t>
            </a:r>
            <a:endParaRPr lang="zh-CN" altLang="en-US" sz="2400" dirty="0"/>
          </a:p>
          <a:p>
            <a:pPr marL="0" indent="0">
              <a:buNone/>
            </a:pPr>
            <a:r>
              <a:rPr lang="zh-CN" altLang="en-US" sz="2400" dirty="0"/>
              <a:t>从不是书记、副书记、常务委员会委员候选人的委员中推选，经全体委员表决通过。</a:t>
            </a:r>
            <a:endParaRPr lang="zh-CN" alt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6" name="标题 139265"/>
          <p:cNvSpPr>
            <a:spLocks noGrp="1"/>
          </p:cNvSpPr>
          <p:nvPr>
            <p:ph type="title"/>
          </p:nvPr>
        </p:nvSpPr>
        <p:spPr>
          <a:xfrm>
            <a:off x="611188"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9267" name="文本占位符 139266"/>
          <p:cNvSpPr>
            <a:spLocks noGrp="1"/>
          </p:cNvSpPr>
          <p:nvPr>
            <p:ph type="body" idx="1"/>
          </p:nvPr>
        </p:nvSpPr>
        <p:spPr>
          <a:xfrm>
            <a:off x="539750" y="1844675"/>
            <a:ext cx="8001000" cy="4267200"/>
          </a:xfrm>
        </p:spPr>
        <p:txBody>
          <a:bodyPr/>
          <a:p>
            <a:pPr marL="0" indent="0">
              <a:buNone/>
            </a:pPr>
            <a:r>
              <a:rPr lang="zh-CN" altLang="en-US" sz="2600" b="1" dirty="0">
                <a:solidFill>
                  <a:srgbClr val="000000"/>
                </a:solidFill>
                <a:latin typeface="宋体" panose="02010600030101010101" pitchFamily="2" charset="-122"/>
                <a:sym typeface="+mn-ea"/>
              </a:rPr>
              <a:t>（</a:t>
            </a:r>
            <a:r>
              <a:rPr lang="en-US" altLang="zh-CN" sz="2600" b="1">
                <a:solidFill>
                  <a:srgbClr val="000000"/>
                </a:solidFill>
                <a:latin typeface="宋体" panose="02010600030101010101" pitchFamily="2" charset="-122"/>
                <a:sym typeface="+mn-ea"/>
              </a:rPr>
              <a:t>6</a:t>
            </a:r>
            <a:r>
              <a:rPr lang="zh-CN" altLang="en-US" sz="2600" b="1" dirty="0">
                <a:solidFill>
                  <a:srgbClr val="000000"/>
                </a:solidFill>
                <a:latin typeface="宋体" panose="02010600030101010101" pitchFamily="2" charset="-122"/>
                <a:sym typeface="+mn-ea"/>
              </a:rPr>
              <a:t>）选票：</a:t>
            </a:r>
            <a:endParaRPr lang="zh-CN" altLang="en-US" sz="2600" b="1" dirty="0">
              <a:solidFill>
                <a:srgbClr val="000000"/>
              </a:solidFill>
              <a:latin typeface="宋体" panose="02010600030101010101" pitchFamily="2" charset="-122"/>
              <a:sym typeface="+mn-ea"/>
            </a:endParaRPr>
          </a:p>
          <a:p>
            <a:pPr marL="0" indent="0">
              <a:buNone/>
            </a:pPr>
            <a:r>
              <a:rPr lang="zh-CN" altLang="en-US" sz="2400" dirty="0"/>
              <a:t>◆获得赞成票超过半数的被选举人数多于应选名额时，以得票多少为序，至取足应选名额为止。如遇票数相等不能确定当选人时，应当就票数相等的被选举人再次投票，得赞成票多的当选。</a:t>
            </a:r>
            <a:endParaRPr lang="zh-CN" altLang="en-US" sz="2400" dirty="0"/>
          </a:p>
          <a:p>
            <a:pPr marL="0" indent="0">
              <a:buNone/>
            </a:pPr>
            <a:r>
              <a:rPr lang="zh-CN" altLang="en-US" sz="2400" dirty="0"/>
              <a:t>◆获得赞成票超过半数的被选举人数少于应选名额时，对不足的名额另行选举。如果接近应选名额，经半数以上选举人同意或者大会主席团决定，也可以减少名额，不再进行选举。</a:t>
            </a:r>
            <a:endParaRPr lang="zh-CN" altLang="en-US"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9266" name="标题 139265"/>
          <p:cNvSpPr>
            <a:spLocks noGrp="1"/>
          </p:cNvSpPr>
          <p:nvPr>
            <p:ph type="title"/>
          </p:nvPr>
        </p:nvSpPr>
        <p:spPr>
          <a:xfrm>
            <a:off x="611188"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第四讲  </a:t>
            </a:r>
            <a:r>
              <a:rPr lang="zh-CN" altLang="en-US" sz="2800" b="1" dirty="0">
                <a:latin typeface="隶书" panose="02010509060101010101" pitchFamily="49" charset="-122"/>
                <a:ea typeface="隶书" panose="02010509060101010101" pitchFamily="49" charset="-122"/>
              </a:rPr>
              <a:t>党支部换届选举</a:t>
            </a:r>
            <a:endParaRPr lang="zh-CN" altLang="en-US" sz="2800" b="1" dirty="0">
              <a:latin typeface="隶书" panose="02010509060101010101" pitchFamily="49" charset="-122"/>
              <a:ea typeface="隶书" panose="02010509060101010101" pitchFamily="49" charset="-122"/>
            </a:endParaRPr>
          </a:p>
        </p:txBody>
      </p:sp>
      <p:sp>
        <p:nvSpPr>
          <p:cNvPr id="139267" name="文本占位符 139266"/>
          <p:cNvSpPr>
            <a:spLocks noGrp="1"/>
          </p:cNvSpPr>
          <p:nvPr>
            <p:ph type="body" idx="1"/>
          </p:nvPr>
        </p:nvSpPr>
        <p:spPr>
          <a:xfrm>
            <a:off x="539750" y="1844675"/>
            <a:ext cx="8001000" cy="4267200"/>
          </a:xfrm>
        </p:spPr>
        <p:txBody>
          <a:bodyPr/>
          <a:p>
            <a:pPr marL="0" indent="0">
              <a:buNone/>
            </a:pPr>
            <a:r>
              <a:rPr lang="zh-CN" altLang="en-US" sz="2600" b="1" dirty="0">
                <a:solidFill>
                  <a:srgbClr val="000000"/>
                </a:solidFill>
                <a:latin typeface="宋体" panose="02010600030101010101" pitchFamily="2" charset="-122"/>
                <a:sym typeface="+mn-ea"/>
              </a:rPr>
              <a:t>（</a:t>
            </a:r>
            <a:r>
              <a:rPr lang="en-US" altLang="zh-CN" sz="2600" b="1">
                <a:solidFill>
                  <a:srgbClr val="000000"/>
                </a:solidFill>
                <a:latin typeface="宋体" panose="02010600030101010101" pitchFamily="2" charset="-122"/>
                <a:sym typeface="+mn-ea"/>
              </a:rPr>
              <a:t>6</a:t>
            </a:r>
            <a:r>
              <a:rPr lang="zh-CN" altLang="en-US" sz="2600" b="1" dirty="0">
                <a:solidFill>
                  <a:srgbClr val="000000"/>
                </a:solidFill>
                <a:latin typeface="宋体" panose="02010600030101010101" pitchFamily="2" charset="-122"/>
                <a:sym typeface="+mn-ea"/>
              </a:rPr>
              <a:t>）选票：</a:t>
            </a:r>
            <a:endParaRPr lang="zh-CN" altLang="en-US" sz="2600" b="1" dirty="0">
              <a:solidFill>
                <a:srgbClr val="000000"/>
              </a:solidFill>
              <a:latin typeface="宋体" panose="02010600030101010101" pitchFamily="2" charset="-122"/>
              <a:sym typeface="+mn-ea"/>
            </a:endParaRPr>
          </a:p>
          <a:p>
            <a:pPr marL="0" indent="0">
              <a:buNone/>
            </a:pPr>
            <a:r>
              <a:rPr lang="zh-CN" altLang="en-US" sz="2400" dirty="0"/>
              <a:t>◆选举收回的选票数：等于或者少于投票人数，选举有效；多于投票人数，选举无效，应当重新选举。</a:t>
            </a:r>
            <a:endParaRPr lang="zh-CN" altLang="en-US" sz="2400" dirty="0"/>
          </a:p>
          <a:p>
            <a:pPr marL="0" indent="0">
              <a:buNone/>
            </a:pPr>
            <a:r>
              <a:rPr lang="zh-CN" altLang="en-US" sz="2400" dirty="0"/>
              <a:t>◆每一选票所选人：等于或者少于规定应选人数的为有效票，多于规定应选人数的为无效票。</a:t>
            </a:r>
            <a:endParaRPr lang="zh-CN" altLang="en-US" sz="2400" dirty="0"/>
          </a:p>
          <a:p>
            <a:pPr marL="0" indent="0">
              <a:buNone/>
            </a:pPr>
            <a:r>
              <a:rPr lang="zh-CN" altLang="en-US" sz="2400" dirty="0"/>
              <a:t>◆实行差额预选时：赞成票超过应到会有选举权人数半数的，方可列为正式候选人。</a:t>
            </a:r>
            <a:endParaRPr lang="zh-CN" altLang="en-US" sz="2400" dirty="0"/>
          </a:p>
          <a:p>
            <a:pPr marL="0" indent="0">
              <a:buNone/>
            </a:pPr>
            <a:r>
              <a:rPr lang="zh-CN" altLang="en-US" sz="2400" dirty="0"/>
              <a:t>◆进行正式选举时：被选举人获得的赞成票超过应到会有选举权人数半数的，始得当选</a:t>
            </a:r>
            <a:endParaRPr lang="zh-CN" alt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354" name="标题 10035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第五讲  届中增补委员</a:t>
            </a:r>
            <a:endParaRPr lang="zh-CN" altLang="en-US" sz="2800" b="1" dirty="0">
              <a:latin typeface="隶书" panose="02010509060101010101" pitchFamily="49" charset="-122"/>
              <a:ea typeface="隶书" panose="02010509060101010101" pitchFamily="49" charset="-122"/>
            </a:endParaRPr>
          </a:p>
        </p:txBody>
      </p:sp>
      <p:sp>
        <p:nvSpPr>
          <p:cNvPr id="100355" name="文本占位符 100354"/>
          <p:cNvSpPr>
            <a:spLocks noGrp="1"/>
          </p:cNvSpPr>
          <p:nvPr>
            <p:ph type="body" idx="1"/>
          </p:nvPr>
        </p:nvSpPr>
        <p:spPr>
          <a:xfrm>
            <a:off x="395288" y="1773238"/>
            <a:ext cx="8001000" cy="4267200"/>
          </a:xfrm>
        </p:spPr>
        <p:txBody>
          <a:bodyPr/>
          <a:p>
            <a:pPr algn="just">
              <a:lnSpc>
                <a:spcPct val="120000"/>
              </a:lnSpc>
              <a:buNone/>
            </a:pPr>
            <a:r>
              <a:rPr lang="en-US" altLang="zh-CN" sz="3400" dirty="0"/>
              <a:t>       </a:t>
            </a:r>
            <a:r>
              <a:rPr lang="zh-CN" altLang="en-US" sz="2600" b="1" dirty="0">
                <a:solidFill>
                  <a:srgbClr val="000000"/>
                </a:solidFill>
                <a:latin typeface="宋体" panose="02010600030101010101" pitchFamily="2" charset="-122"/>
              </a:rPr>
              <a:t>党支部委员会书记、副书记或委员，因故空缺，可以由本单位党委委派，也可以补选。进行补选的，应提出增补人选经本单位党委的审查批准，提交党员大会增选委员。增选党支部的书记、副书记还需经过党员大会选举产生。</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      增补选举工作同党员大会选举工作的流程一致。</a:t>
            </a:r>
            <a:endParaRPr lang="zh-CN" altLang="en-US" sz="2600" b="1" dirty="0">
              <a:solidFill>
                <a:srgbClr val="000000"/>
              </a:solidFill>
              <a:latin typeface="宋体" panose="02010600030101010101" pitchFamily="2" charset="-12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2338" name="标题 142337"/>
          <p:cNvSpPr>
            <a:spLocks noGrp="1"/>
          </p:cNvSpPr>
          <p:nvPr>
            <p:ph type="title"/>
          </p:nvPr>
        </p:nvSpPr>
        <p:spPr>
          <a:xfrm>
            <a:off x="539750" y="115888"/>
            <a:ext cx="8001000" cy="1216025"/>
          </a:xfrm>
        </p:spPr>
        <p:txBody>
          <a:bodyPr anchor="b" anchorCtr="0"/>
          <a:p>
            <a:pPr algn="ctr"/>
            <a:r>
              <a:rPr lang="zh-CN" altLang="en-US" sz="2800" dirty="0">
                <a:latin typeface="隶书" panose="02010509060101010101" pitchFamily="49" charset="-122"/>
                <a:ea typeface="隶书" panose="02010509060101010101" pitchFamily="49" charset="-122"/>
              </a:rPr>
              <a:t>第六讲  </a:t>
            </a:r>
            <a:r>
              <a:rPr lang="zh-CN" altLang="en-US" sz="2800" b="1" dirty="0">
                <a:latin typeface="隶书" panose="02010509060101010101" pitchFamily="49" charset="-122"/>
                <a:ea typeface="隶书" panose="02010509060101010101" pitchFamily="49" charset="-122"/>
              </a:rPr>
              <a:t>有关请示报告、表单范文</a:t>
            </a:r>
            <a:endParaRPr lang="zh-CN" altLang="en-US" sz="2800" b="1" dirty="0">
              <a:latin typeface="隶书" panose="02010509060101010101" pitchFamily="49" charset="-122"/>
              <a:ea typeface="隶书" panose="02010509060101010101" pitchFamily="49" charset="-122"/>
            </a:endParaRPr>
          </a:p>
        </p:txBody>
      </p:sp>
      <p:sp>
        <p:nvSpPr>
          <p:cNvPr id="142339" name="文本占位符 142338"/>
          <p:cNvSpPr>
            <a:spLocks noGrp="1"/>
          </p:cNvSpPr>
          <p:nvPr>
            <p:ph type="body" idx="1"/>
          </p:nvPr>
        </p:nvSpPr>
        <p:spPr/>
        <p:txBody>
          <a:bodyPr/>
          <a:p>
            <a:pPr>
              <a:lnSpc>
                <a:spcPct val="110000"/>
              </a:lnSpc>
              <a:buNone/>
            </a:pPr>
            <a:r>
              <a:rPr lang="en-US" altLang="zh-CN" b="1" dirty="0">
                <a:solidFill>
                  <a:srgbClr val="000000"/>
                </a:solidFill>
                <a:latin typeface="仿宋_GB2312" panose="02010609030101010101" pitchFamily="49" charset="-122"/>
                <a:ea typeface="仿宋_GB2312" panose="02010609030101010101" pitchFamily="49" charset="-122"/>
              </a:rPr>
              <a:t>      </a:t>
            </a:r>
            <a:r>
              <a:rPr lang="zh-CN" altLang="en-US" sz="2600" b="1" dirty="0">
                <a:solidFill>
                  <a:srgbClr val="000000"/>
                </a:solidFill>
                <a:latin typeface="宋体" panose="02010600030101010101" pitchFamily="2" charset="-122"/>
              </a:rPr>
              <a:t>一、请示与报告</a:t>
            </a:r>
            <a:endParaRPr lang="zh-CN" altLang="en-US" sz="2600" b="1" dirty="0">
              <a:solidFill>
                <a:srgbClr val="000000"/>
              </a:solidFill>
              <a:latin typeface="宋体" panose="02010600030101010101" pitchFamily="2" charset="-122"/>
            </a:endParaRPr>
          </a:p>
          <a:p>
            <a:pPr>
              <a:lnSpc>
                <a:spcPct val="110000"/>
              </a:lnSpc>
              <a:buNone/>
            </a:pPr>
            <a:r>
              <a:rPr lang="zh-CN" altLang="en-US" sz="2600" b="1" dirty="0">
                <a:latin typeface="宋体" panose="02010600030101010101" pitchFamily="2" charset="-122"/>
              </a:rPr>
              <a:t>      </a:t>
            </a:r>
            <a:r>
              <a:rPr lang="en-US" altLang="zh-CN" sz="2600" b="1">
                <a:solidFill>
                  <a:srgbClr val="000000"/>
                </a:solidFill>
                <a:latin typeface="宋体" panose="02010600030101010101" pitchFamily="2" charset="-122"/>
              </a:rPr>
              <a:t>1</a:t>
            </a:r>
            <a:r>
              <a:rPr lang="zh-CN" altLang="en-US" sz="2600" b="1" dirty="0">
                <a:solidFill>
                  <a:srgbClr val="000000"/>
                </a:solidFill>
                <a:latin typeface="宋体" panose="02010600030101010101" pitchFamily="2" charset="-122"/>
              </a:rPr>
              <a:t>、</a:t>
            </a:r>
            <a:r>
              <a:rPr lang="zh-CN" altLang="en-US" sz="2600" b="1" dirty="0">
                <a:latin typeface="宋体" panose="02010600030101010101" pitchFamily="2" charset="-122"/>
                <a:hlinkClick r:id="rId1" action="ppaction://hlinkfile"/>
              </a:rPr>
              <a:t>第一次请示（关于召开党员大会进行换届选举的请示）</a:t>
            </a:r>
            <a:endParaRPr lang="zh-CN" altLang="en-US" sz="2600" b="1" dirty="0">
              <a:latin typeface="宋体" panose="02010600030101010101" pitchFamily="2" charset="-122"/>
            </a:endParaRPr>
          </a:p>
          <a:p>
            <a:pPr>
              <a:lnSpc>
                <a:spcPct val="110000"/>
              </a:lnSpc>
              <a:buNone/>
            </a:pPr>
            <a:r>
              <a:rPr lang="zh-CN" altLang="en-US" sz="2600" b="1" dirty="0">
                <a:latin typeface="宋体" panose="02010600030101010101" pitchFamily="2" charset="-122"/>
              </a:rPr>
              <a:t>      </a:t>
            </a:r>
            <a:r>
              <a:rPr lang="en-US" altLang="zh-CN" sz="2600" b="1">
                <a:solidFill>
                  <a:srgbClr val="000000"/>
                </a:solidFill>
                <a:latin typeface="宋体" panose="02010600030101010101" pitchFamily="2" charset="-122"/>
              </a:rPr>
              <a:t>2</a:t>
            </a:r>
            <a:r>
              <a:rPr lang="zh-CN" altLang="en-US" sz="2600" b="1" dirty="0">
                <a:solidFill>
                  <a:srgbClr val="000000"/>
                </a:solidFill>
                <a:latin typeface="宋体" panose="02010600030101010101" pitchFamily="2" charset="-122"/>
              </a:rPr>
              <a:t>、</a:t>
            </a:r>
            <a:r>
              <a:rPr lang="zh-CN" altLang="en-US" sz="2600" b="1" dirty="0">
                <a:latin typeface="宋体" panose="02010600030101010101" pitchFamily="2" charset="-122"/>
                <a:hlinkClick r:id="rId2" action="ppaction://hlinkfile"/>
              </a:rPr>
              <a:t>第二次请示</a:t>
            </a:r>
            <a:r>
              <a:rPr lang="zh-CN" altLang="en-US" sz="2600" b="1" dirty="0">
                <a:solidFill>
                  <a:srgbClr val="000000"/>
                </a:solidFill>
                <a:latin typeface="宋体" panose="02010600030101010101" pitchFamily="2" charset="-122"/>
              </a:rPr>
              <a:t>（关于</a:t>
            </a:r>
            <a:r>
              <a:rPr lang="en-US" altLang="zh-CN" sz="2600" b="1" dirty="0">
                <a:solidFill>
                  <a:srgbClr val="000000"/>
                </a:solidFill>
                <a:latin typeface="宋体" panose="02010600030101010101" pitchFamily="2" charset="-122"/>
              </a:rPr>
              <a:t>***</a:t>
            </a:r>
            <a:r>
              <a:rPr lang="zh-CN" altLang="en-US" sz="2600" b="1" dirty="0">
                <a:solidFill>
                  <a:srgbClr val="000000"/>
                </a:solidFill>
                <a:latin typeface="宋体" panose="02010600030101010101" pitchFamily="2" charset="-122"/>
              </a:rPr>
              <a:t>党支部委员会成员、书记、副书记候选人预备人选的请示）</a:t>
            </a:r>
            <a:endParaRPr lang="zh-CN" altLang="en-US" sz="2600" b="1" dirty="0">
              <a:solidFill>
                <a:srgbClr val="000000"/>
              </a:solidFill>
              <a:latin typeface="宋体" panose="02010600030101010101" pitchFamily="2" charset="-122"/>
            </a:endParaRPr>
          </a:p>
          <a:p>
            <a:pPr>
              <a:lnSpc>
                <a:spcPct val="110000"/>
              </a:lnSpc>
              <a:buNone/>
            </a:pPr>
            <a:r>
              <a:rPr lang="zh-CN" altLang="en-US" sz="2600" b="1" dirty="0">
                <a:latin typeface="宋体" panose="02010600030101010101" pitchFamily="2" charset="-122"/>
              </a:rPr>
              <a:t>      </a:t>
            </a:r>
            <a:r>
              <a:rPr lang="en-US" altLang="zh-CN" sz="2600" b="1">
                <a:solidFill>
                  <a:srgbClr val="000000"/>
                </a:solidFill>
                <a:latin typeface="宋体" panose="02010600030101010101" pitchFamily="2" charset="-122"/>
              </a:rPr>
              <a:t>3</a:t>
            </a:r>
            <a:r>
              <a:rPr lang="zh-CN" altLang="en-US" sz="2600" b="1" dirty="0">
                <a:solidFill>
                  <a:srgbClr val="000000"/>
                </a:solidFill>
                <a:latin typeface="宋体" panose="02010600030101010101" pitchFamily="2" charset="-122"/>
              </a:rPr>
              <a:t>、</a:t>
            </a:r>
            <a:r>
              <a:rPr lang="zh-CN" altLang="en-US" sz="2600" b="1" dirty="0">
                <a:latin typeface="宋体" panose="02010600030101010101" pitchFamily="2" charset="-122"/>
                <a:hlinkClick r:id="rId3" action="ppaction://hlinkfile"/>
              </a:rPr>
              <a:t>选举结果的报告</a:t>
            </a:r>
            <a:r>
              <a:rPr lang="zh-CN" altLang="en-US" sz="2600" b="1" dirty="0">
                <a:solidFill>
                  <a:srgbClr val="000000"/>
                </a:solidFill>
                <a:latin typeface="宋体" panose="02010600030101010101" pitchFamily="2" charset="-122"/>
              </a:rPr>
              <a:t>（关于党员大会和党支部委员会选举结果的报告）</a:t>
            </a:r>
            <a:endParaRPr lang="zh-CN" altLang="en-US" sz="2600" b="1" dirty="0">
              <a:solidFill>
                <a:srgbClr val="000000"/>
              </a:solidFill>
              <a:latin typeface="宋体" panose="02010600030101010101" pitchFamily="2" charset="-122"/>
            </a:endParaRPr>
          </a:p>
          <a:p>
            <a:pPr>
              <a:lnSpc>
                <a:spcPct val="110000"/>
              </a:lnSpc>
              <a:buNone/>
            </a:pPr>
            <a:r>
              <a:rPr lang="zh-CN" altLang="en-US" sz="2600" b="1" dirty="0">
                <a:solidFill>
                  <a:srgbClr val="000000"/>
                </a:solidFill>
                <a:latin typeface="宋体" panose="02010600030101010101" pitchFamily="2" charset="-122"/>
              </a:rPr>
              <a:t>       二、会前准备材料</a:t>
            </a:r>
            <a:endParaRPr lang="zh-CN" altLang="en-US" sz="2600" b="1" dirty="0">
              <a:solidFill>
                <a:srgbClr val="000000"/>
              </a:solidFill>
              <a:latin typeface="宋体" panose="02010600030101010101" pitchFamily="2" charset="-122"/>
            </a:endParaRPr>
          </a:p>
          <a:p>
            <a:endParaRPr lang="zh-CN" altLang="en-US" sz="2600" dirty="0">
              <a:latin typeface="宋体" panose="02010600030101010101"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62" name="标题 143361"/>
          <p:cNvSpPr>
            <a:spLocks noGrp="1"/>
          </p:cNvSpPr>
          <p:nvPr>
            <p:ph type="title"/>
          </p:nvPr>
        </p:nvSpPr>
        <p:spPr>
          <a:xfrm>
            <a:off x="539750" y="0"/>
            <a:ext cx="8001000" cy="1216025"/>
          </a:xfrm>
        </p:spPr>
        <p:txBody>
          <a:bodyPr anchor="b" anchorCtr="0"/>
          <a:p>
            <a:pPr algn="ctr"/>
            <a:r>
              <a:rPr lang="zh-CN" altLang="en-US" sz="2800" dirty="0">
                <a:latin typeface="隶书" panose="02010509060101010101" pitchFamily="49" charset="-122"/>
                <a:ea typeface="隶书" panose="02010509060101010101" pitchFamily="49" charset="-122"/>
              </a:rPr>
              <a:t>第六讲  </a:t>
            </a:r>
            <a:r>
              <a:rPr lang="zh-CN" altLang="en-US" sz="2800" b="1" dirty="0">
                <a:latin typeface="隶书" panose="02010509060101010101" pitchFamily="49" charset="-122"/>
                <a:ea typeface="隶书" panose="02010509060101010101" pitchFamily="49" charset="-122"/>
              </a:rPr>
              <a:t>有关请示报告、表单范文</a:t>
            </a:r>
            <a:endParaRPr lang="zh-CN" altLang="en-US" sz="2800" b="1" dirty="0">
              <a:latin typeface="隶书" panose="02010509060101010101" pitchFamily="49" charset="-122"/>
              <a:ea typeface="隶书" panose="02010509060101010101" pitchFamily="49" charset="-122"/>
            </a:endParaRPr>
          </a:p>
        </p:txBody>
      </p:sp>
      <p:sp>
        <p:nvSpPr>
          <p:cNvPr id="143363" name="文本占位符 143362"/>
          <p:cNvSpPr>
            <a:spLocks noGrp="1"/>
          </p:cNvSpPr>
          <p:nvPr>
            <p:ph type="body" idx="1"/>
          </p:nvPr>
        </p:nvSpPr>
        <p:spPr/>
        <p:txBody>
          <a:bodyPr/>
          <a:p>
            <a:pPr>
              <a:lnSpc>
                <a:spcPct val="120000"/>
              </a:lnSpc>
              <a:buNone/>
            </a:pPr>
            <a:r>
              <a:rPr lang="en-US" altLang="zh-CN">
                <a:solidFill>
                  <a:srgbClr val="000000"/>
                </a:solidFill>
                <a:latin typeface="仿宋_GB2312" panose="02010609030101010101" pitchFamily="49" charset="-122"/>
                <a:ea typeface="仿宋_GB2312" panose="02010609030101010101" pitchFamily="49" charset="-122"/>
              </a:rPr>
              <a:t>     </a:t>
            </a:r>
            <a:r>
              <a:rPr lang="en-US" altLang="zh-CN" sz="2600">
                <a:solidFill>
                  <a:srgbClr val="000000"/>
                </a:solidFill>
                <a:latin typeface="宋体" panose="02010600030101010101" pitchFamily="2" charset="-122"/>
              </a:rPr>
              <a:t>1</a:t>
            </a:r>
            <a:r>
              <a:rPr lang="zh-CN" altLang="en-US" sz="2600" dirty="0">
                <a:solidFill>
                  <a:srgbClr val="000000"/>
                </a:solidFill>
                <a:latin typeface="宋体" panose="02010600030101010101" pitchFamily="2" charset="-122"/>
              </a:rPr>
              <a:t>、</a:t>
            </a:r>
            <a:r>
              <a:rPr lang="zh-CN" altLang="en-US" sz="2600" dirty="0">
                <a:latin typeface="宋体" panose="02010600030101010101" pitchFamily="2" charset="-122"/>
                <a:hlinkClick r:id="rId1" action="ppaction://hlinkfile"/>
              </a:rPr>
              <a:t>主持词</a:t>
            </a:r>
            <a:endParaRPr lang="zh-CN" altLang="en-US" sz="2600" dirty="0">
              <a:latin typeface="宋体" panose="02010600030101010101" pitchFamily="2" charset="-122"/>
            </a:endParaRPr>
          </a:p>
          <a:p>
            <a:pPr>
              <a:lnSpc>
                <a:spcPct val="120000"/>
              </a:lnSpc>
              <a:buNone/>
            </a:pPr>
            <a:r>
              <a:rPr lang="zh-CN" altLang="en-US" sz="2600" dirty="0">
                <a:latin typeface="宋体" panose="02010600030101010101" pitchFamily="2" charset="-122"/>
              </a:rPr>
              <a:t>      </a:t>
            </a:r>
            <a:r>
              <a:rPr lang="en-US" altLang="zh-CN" sz="2600">
                <a:solidFill>
                  <a:srgbClr val="000000"/>
                </a:solidFill>
                <a:latin typeface="宋体" panose="02010600030101010101" pitchFamily="2" charset="-122"/>
              </a:rPr>
              <a:t>2</a:t>
            </a:r>
            <a:r>
              <a:rPr lang="zh-CN" altLang="en-US" sz="2600" dirty="0">
                <a:solidFill>
                  <a:srgbClr val="000000"/>
                </a:solidFill>
                <a:latin typeface="宋体" panose="02010600030101010101" pitchFamily="2" charset="-122"/>
              </a:rPr>
              <a:t>、</a:t>
            </a:r>
            <a:r>
              <a:rPr lang="zh-CN" altLang="en-US" sz="2600" dirty="0">
                <a:latin typeface="宋体" panose="02010600030101010101" pitchFamily="2" charset="-122"/>
                <a:hlinkClick r:id="rId2" action="ppaction://hlinkfile"/>
              </a:rPr>
              <a:t>选举办法（草案）</a:t>
            </a:r>
            <a:endParaRPr lang="zh-CN" altLang="en-US" sz="2600" dirty="0">
              <a:latin typeface="宋体" panose="02010600030101010101" pitchFamily="2" charset="-122"/>
            </a:endParaRPr>
          </a:p>
          <a:p>
            <a:pPr>
              <a:lnSpc>
                <a:spcPct val="120000"/>
              </a:lnSpc>
              <a:buNone/>
            </a:pPr>
            <a:r>
              <a:rPr lang="zh-CN" altLang="en-US" sz="2600" dirty="0">
                <a:latin typeface="宋体" panose="02010600030101010101" pitchFamily="2" charset="-122"/>
              </a:rPr>
              <a:t>      </a:t>
            </a:r>
            <a:r>
              <a:rPr lang="en-US" altLang="zh-CN" sz="2600">
                <a:solidFill>
                  <a:srgbClr val="000000"/>
                </a:solidFill>
                <a:latin typeface="宋体" panose="02010600030101010101" pitchFamily="2" charset="-122"/>
              </a:rPr>
              <a:t>3</a:t>
            </a:r>
            <a:r>
              <a:rPr lang="zh-CN" altLang="en-US" sz="2600" dirty="0">
                <a:solidFill>
                  <a:srgbClr val="000000"/>
                </a:solidFill>
                <a:latin typeface="宋体" panose="02010600030101010101" pitchFamily="2" charset="-122"/>
              </a:rPr>
              <a:t>、</a:t>
            </a:r>
            <a:r>
              <a:rPr lang="zh-CN" altLang="en-US" sz="2600" b="1" dirty="0">
                <a:solidFill>
                  <a:srgbClr val="000000"/>
                </a:solidFill>
                <a:latin typeface="宋体" panose="02010600030101010101" pitchFamily="2" charset="-122"/>
              </a:rPr>
              <a:t>候选人名单（建议名单）</a:t>
            </a:r>
            <a:endParaRPr lang="zh-CN" altLang="en-US" sz="2600" b="1" dirty="0">
              <a:solidFill>
                <a:srgbClr val="000000"/>
              </a:solidFill>
              <a:latin typeface="宋体" panose="02010600030101010101" pitchFamily="2" charset="-122"/>
            </a:endParaRPr>
          </a:p>
          <a:p>
            <a:pPr>
              <a:lnSpc>
                <a:spcPct val="120000"/>
              </a:lnSpc>
              <a:buNone/>
            </a:pPr>
            <a:r>
              <a:rPr lang="zh-CN" altLang="en-US" sz="2600" dirty="0">
                <a:latin typeface="宋体" panose="02010600030101010101" pitchFamily="2" charset="-122"/>
              </a:rPr>
              <a:t>      </a:t>
            </a:r>
            <a:r>
              <a:rPr lang="en-US" altLang="zh-CN" sz="2600">
                <a:solidFill>
                  <a:srgbClr val="000000"/>
                </a:solidFill>
                <a:latin typeface="宋体" panose="02010600030101010101" pitchFamily="2" charset="-122"/>
              </a:rPr>
              <a:t>4</a:t>
            </a:r>
            <a:r>
              <a:rPr lang="zh-CN" altLang="en-US" sz="2600" dirty="0">
                <a:solidFill>
                  <a:srgbClr val="000000"/>
                </a:solidFill>
                <a:latin typeface="宋体" panose="02010600030101010101" pitchFamily="2" charset="-122"/>
              </a:rPr>
              <a:t>、</a:t>
            </a:r>
            <a:r>
              <a:rPr lang="zh-CN" altLang="en-US" sz="2600" dirty="0">
                <a:latin typeface="宋体" panose="02010600030101010101" pitchFamily="2" charset="-122"/>
                <a:hlinkClick r:id="rId3" action="ppaction://hlinkfile"/>
              </a:rPr>
              <a:t>选票</a:t>
            </a:r>
            <a:endParaRPr lang="zh-CN" altLang="en-US" sz="2600" dirty="0">
              <a:latin typeface="宋体" panose="02010600030101010101" pitchFamily="2" charset="-122"/>
            </a:endParaRPr>
          </a:p>
          <a:p>
            <a:pPr>
              <a:lnSpc>
                <a:spcPct val="120000"/>
              </a:lnSpc>
              <a:buNone/>
            </a:pPr>
            <a:r>
              <a:rPr lang="zh-CN" altLang="en-US" sz="2600" b="1">
                <a:solidFill>
                  <a:srgbClr val="000000"/>
                </a:solidFill>
                <a:latin typeface="宋体" panose="02010600030101010101" pitchFamily="2" charset="-122"/>
              </a:rPr>
              <a:t>      </a:t>
            </a:r>
            <a:r>
              <a:rPr lang="en-US" altLang="zh-CN" sz="2600" b="1">
                <a:solidFill>
                  <a:srgbClr val="000000"/>
                </a:solidFill>
                <a:latin typeface="宋体" panose="02010600030101010101" pitchFamily="2" charset="-122"/>
              </a:rPr>
              <a:t>5</a:t>
            </a:r>
            <a:r>
              <a:rPr lang="zh-CN" altLang="en-US" sz="2600" b="1" dirty="0">
                <a:solidFill>
                  <a:srgbClr val="000000"/>
                </a:solidFill>
                <a:latin typeface="宋体" panose="02010600030101010101" pitchFamily="2" charset="-122"/>
              </a:rPr>
              <a:t>、监票人名单（建议名单）</a:t>
            </a:r>
            <a:endParaRPr lang="zh-CN" altLang="en-US" sz="2600" b="1" dirty="0">
              <a:solidFill>
                <a:srgbClr val="000000"/>
              </a:solidFill>
              <a:latin typeface="宋体" panose="02010600030101010101" pitchFamily="2" charset="-122"/>
            </a:endParaRPr>
          </a:p>
          <a:p>
            <a:pPr>
              <a:lnSpc>
                <a:spcPct val="120000"/>
              </a:lnSpc>
              <a:buNone/>
            </a:pPr>
            <a:r>
              <a:rPr lang="zh-CN" altLang="en-US" sz="2600" b="1" dirty="0">
                <a:solidFill>
                  <a:srgbClr val="000000"/>
                </a:solidFill>
                <a:latin typeface="宋体" panose="02010600030101010101" pitchFamily="2" charset="-122"/>
              </a:rPr>
              <a:t>      </a:t>
            </a:r>
            <a:r>
              <a:rPr lang="en-US" altLang="zh-CN" sz="2600" b="1">
                <a:solidFill>
                  <a:srgbClr val="000000"/>
                </a:solidFill>
                <a:latin typeface="宋体" panose="02010600030101010101" pitchFamily="2" charset="-122"/>
              </a:rPr>
              <a:t>6</a:t>
            </a:r>
            <a:r>
              <a:rPr lang="zh-CN" altLang="en-US" sz="2600" b="1" dirty="0">
                <a:solidFill>
                  <a:srgbClr val="000000"/>
                </a:solidFill>
                <a:latin typeface="宋体" panose="02010600030101010101" pitchFamily="2" charset="-122"/>
              </a:rPr>
              <a:t>、计票人名单</a:t>
            </a:r>
            <a:endParaRPr lang="zh-CN" altLang="en-US" sz="2600" b="1" dirty="0">
              <a:solidFill>
                <a:srgbClr val="000000"/>
              </a:solidFill>
              <a:latin typeface="宋体" panose="02010600030101010101" pitchFamily="2" charset="-122"/>
            </a:endParaRPr>
          </a:p>
          <a:p>
            <a:pPr>
              <a:lnSpc>
                <a:spcPct val="120000"/>
              </a:lnSpc>
              <a:buNone/>
            </a:pPr>
            <a:r>
              <a:rPr lang="zh-CN" altLang="en-US" sz="2600" b="1" dirty="0">
                <a:solidFill>
                  <a:srgbClr val="000000"/>
                </a:solidFill>
                <a:latin typeface="宋体" panose="02010600030101010101" pitchFamily="2" charset="-122"/>
              </a:rPr>
              <a:t>      </a:t>
            </a:r>
            <a:r>
              <a:rPr lang="en-US" altLang="zh-CN" sz="2600" b="1">
                <a:solidFill>
                  <a:srgbClr val="000000"/>
                </a:solidFill>
                <a:latin typeface="宋体" panose="02010600030101010101" pitchFamily="2" charset="-122"/>
              </a:rPr>
              <a:t>7</a:t>
            </a:r>
            <a:r>
              <a:rPr lang="zh-CN" altLang="en-US" sz="2600" b="1" dirty="0">
                <a:solidFill>
                  <a:srgbClr val="000000"/>
                </a:solidFill>
                <a:latin typeface="宋体" panose="02010600030101010101" pitchFamily="2" charset="-122"/>
              </a:rPr>
              <a:t>、选票填写说明（另备，供监票人宣读）</a:t>
            </a:r>
            <a:endParaRPr lang="zh-CN" altLang="en-US" sz="2600" b="1" dirty="0">
              <a:solidFill>
                <a:srgbClr val="000000"/>
              </a:solidFill>
              <a:latin typeface="宋体" panose="02010600030101010101" pitchFamily="2" charset="-122"/>
            </a:endParaRPr>
          </a:p>
          <a:p>
            <a:endParaRPr lang="zh-CN" altLang="en-US" sz="2600" dirty="0">
              <a:latin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7762" name="标题 117761"/>
          <p:cNvSpPr>
            <a:spLocks noGrp="1"/>
          </p:cNvSpPr>
          <p:nvPr>
            <p:ph type="title"/>
          </p:nvPr>
        </p:nvSpPr>
        <p:spPr>
          <a:xfrm>
            <a:off x="468313"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17763" name="文本占位符 117762"/>
          <p:cNvSpPr>
            <a:spLocks noGrp="1"/>
          </p:cNvSpPr>
          <p:nvPr>
            <p:ph type="body" idx="1"/>
          </p:nvPr>
        </p:nvSpPr>
        <p:spPr>
          <a:xfrm>
            <a:off x="250825" y="1628775"/>
            <a:ext cx="8280400" cy="4267200"/>
          </a:xfrm>
        </p:spPr>
        <p:txBody>
          <a:bodyPr/>
          <a:p>
            <a:pPr>
              <a:buNone/>
            </a:pPr>
            <a:r>
              <a:rPr lang="en-US" altLang="zh-CN" sz="2600" b="1" dirty="0">
                <a:latin typeface="仿宋_GB2312" panose="02010609030101010101" pitchFamily="49" charset="-122"/>
                <a:ea typeface="仿宋_GB2312" panose="02010609030101010101" pitchFamily="49" charset="-122"/>
              </a:rPr>
              <a:t>     </a:t>
            </a:r>
            <a:r>
              <a:rPr lang="zh-CN" altLang="en-US" sz="2600" b="1" dirty="0">
                <a:latin typeface="黑体" panose="02010609060101010101" pitchFamily="2" charset="-122"/>
                <a:ea typeface="黑体" panose="02010609060101010101" pitchFamily="2" charset="-122"/>
              </a:rPr>
              <a:t>一、党员大会</a:t>
            </a:r>
            <a:endParaRPr lang="zh-CN" altLang="en-US" sz="2600" b="1" dirty="0">
              <a:latin typeface="黑体" panose="02010609060101010101" pitchFamily="2" charset="-122"/>
              <a:ea typeface="黑体" panose="02010609060101010101" pitchFamily="2" charset="-122"/>
            </a:endParaRPr>
          </a:p>
          <a:p>
            <a:pPr>
              <a:buNone/>
            </a:pPr>
            <a:r>
              <a:rPr lang="zh-CN" altLang="en-US" sz="2600" b="1">
                <a:solidFill>
                  <a:srgbClr val="000000"/>
                </a:solidFill>
                <a:latin typeface="仿宋_GB2312" panose="02010609030101010101" pitchFamily="49" charset="-122"/>
                <a:ea typeface="仿宋_GB2312" panose="02010609030101010101" pitchFamily="49" charset="-122"/>
              </a:rPr>
              <a:t>      </a:t>
            </a:r>
            <a:r>
              <a:rPr lang="en-US" altLang="zh-CN" sz="2600">
                <a:solidFill>
                  <a:srgbClr val="FF00FF"/>
                </a:solidFill>
                <a:latin typeface="黑体" panose="02010609060101010101" pitchFamily="2" charset="-122"/>
                <a:ea typeface="黑体" panose="02010609060101010101" pitchFamily="2" charset="-122"/>
              </a:rPr>
              <a:t>1.</a:t>
            </a:r>
            <a:r>
              <a:rPr lang="zh-CN" altLang="en-US" sz="2600" dirty="0">
                <a:solidFill>
                  <a:srgbClr val="FF00FF"/>
                </a:solidFill>
                <a:latin typeface="黑体" panose="02010609060101010101" pitchFamily="2" charset="-122"/>
                <a:ea typeface="黑体" panose="02010609060101010101" pitchFamily="2" charset="-122"/>
              </a:rPr>
              <a:t>党员大会概述</a:t>
            </a:r>
            <a:endParaRPr lang="zh-CN" altLang="en-US" sz="2600" dirty="0">
              <a:solidFill>
                <a:srgbClr val="FF00FF"/>
              </a:solidFill>
              <a:latin typeface="黑体" panose="02010609060101010101" pitchFamily="2" charset="-122"/>
              <a:ea typeface="黑体" panose="02010609060101010101" pitchFamily="2" charset="-122"/>
            </a:endParaRPr>
          </a:p>
          <a:p>
            <a:pPr algn="just">
              <a:lnSpc>
                <a:spcPct val="120000"/>
              </a:lnSpc>
              <a:buNone/>
            </a:pPr>
            <a:r>
              <a:rPr lang="zh-CN" altLang="en-US" sz="2600" b="1" dirty="0">
                <a:solidFill>
                  <a:srgbClr val="000000"/>
                </a:solidFill>
                <a:latin typeface="仿宋_GB2312" panose="02010609030101010101" pitchFamily="49" charset="-122"/>
                <a:ea typeface="仿宋_GB2312" panose="02010609030101010101" pitchFamily="49" charset="-122"/>
              </a:rPr>
              <a:t>      </a:t>
            </a:r>
            <a:r>
              <a:rPr lang="zh-CN" altLang="en-US" sz="2400" b="1" dirty="0">
                <a:solidFill>
                  <a:srgbClr val="000000"/>
                </a:solidFill>
                <a:latin typeface="宋体" panose="02010600030101010101" pitchFamily="2" charset="-122"/>
              </a:rPr>
              <a:t>党员大会是指由党的基层委员会、总支部委员会、支部委员会召集的，由基层组织全体党员参加的会议。党员大会也是同级党组织的领导机关，是党员参与党内事务、行使民主权利、讨论决定党内重大问题的重要会议。党员人数在</a:t>
            </a:r>
            <a:r>
              <a:rPr lang="en-US" altLang="zh-CN" sz="2400" b="1">
                <a:solidFill>
                  <a:srgbClr val="000000"/>
                </a:solidFill>
                <a:latin typeface="宋体" panose="02010600030101010101" pitchFamily="2" charset="-122"/>
              </a:rPr>
              <a:t>500</a:t>
            </a:r>
            <a:r>
              <a:rPr lang="zh-CN" altLang="en-US" sz="2400" b="1" dirty="0">
                <a:solidFill>
                  <a:srgbClr val="000000"/>
                </a:solidFill>
                <a:latin typeface="宋体" panose="02010600030101010101" pitchFamily="2" charset="-122"/>
              </a:rPr>
              <a:t>名以下的基层组织，进行换届选举，一般应召开党员大会。进行选举时，到会党员人数必须超过应到会党员人数的五分之四。</a:t>
            </a:r>
            <a:endParaRPr lang="zh-CN" altLang="en-US" sz="2400" b="1" dirty="0">
              <a:solidFill>
                <a:srgbClr val="000000"/>
              </a:solidFill>
              <a:latin typeface="宋体" panose="02010600030101010101" pitchFamily="2" charset="-122"/>
            </a:endParaRPr>
          </a:p>
          <a:p>
            <a:endParaRPr lang="zh-CN" altLang="en-US" sz="26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4386" name="标题 144385"/>
          <p:cNvSpPr>
            <a:spLocks noGrp="1"/>
          </p:cNvSpPr>
          <p:nvPr>
            <p:ph type="title"/>
          </p:nvPr>
        </p:nvSpPr>
        <p:spPr>
          <a:xfrm>
            <a:off x="539750" y="115888"/>
            <a:ext cx="8001000" cy="1216025"/>
          </a:xfrm>
        </p:spPr>
        <p:txBody>
          <a:bodyPr anchor="b" anchorCtr="0"/>
          <a:p>
            <a:pPr algn="ctr"/>
            <a:r>
              <a:rPr lang="zh-CN" altLang="en-US" sz="2600" b="1" dirty="0">
                <a:latin typeface="隶书" panose="02010509060101010101" pitchFamily="49" charset="-122"/>
                <a:ea typeface="隶书" panose="02010509060101010101" pitchFamily="49" charset="-122"/>
              </a:rPr>
              <a:t>第六讲  有关请示报告、表单范文</a:t>
            </a:r>
            <a:endParaRPr lang="zh-CN" altLang="en-US" sz="2600" b="1" dirty="0">
              <a:latin typeface="隶书" panose="02010509060101010101" pitchFamily="49" charset="-122"/>
              <a:ea typeface="隶书" panose="02010509060101010101" pitchFamily="49" charset="-122"/>
            </a:endParaRPr>
          </a:p>
        </p:txBody>
      </p:sp>
      <p:sp>
        <p:nvSpPr>
          <p:cNvPr id="144387" name="文本占位符 144386"/>
          <p:cNvSpPr>
            <a:spLocks noGrp="1"/>
          </p:cNvSpPr>
          <p:nvPr>
            <p:ph type="body" idx="1"/>
          </p:nvPr>
        </p:nvSpPr>
        <p:spPr>
          <a:xfrm>
            <a:off x="539750" y="1916113"/>
            <a:ext cx="8001000" cy="4267200"/>
          </a:xfrm>
        </p:spPr>
        <p:txBody>
          <a:bodyPr/>
          <a:p>
            <a:pPr algn="just">
              <a:lnSpc>
                <a:spcPct val="120000"/>
              </a:lnSpc>
              <a:buNone/>
            </a:pPr>
            <a:r>
              <a:rPr lang="en-US" altLang="zh-CN" b="1">
                <a:solidFill>
                  <a:srgbClr val="000000"/>
                </a:solidFill>
                <a:latin typeface="仿宋_GB2312" panose="02010609030101010101" pitchFamily="49" charset="-122"/>
                <a:ea typeface="仿宋_GB2312" panose="02010609030101010101" pitchFamily="49" charset="-122"/>
              </a:rPr>
              <a:t>      </a:t>
            </a:r>
            <a:r>
              <a:rPr lang="en-US" altLang="zh-CN" sz="2800" b="1">
                <a:solidFill>
                  <a:srgbClr val="000000"/>
                </a:solidFill>
                <a:latin typeface="宋体" panose="02010600030101010101" pitchFamily="2" charset="-122"/>
              </a:rPr>
              <a:t>8</a:t>
            </a:r>
            <a:r>
              <a:rPr lang="zh-CN" altLang="en-US" sz="2800" b="1" dirty="0">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hlinkClick r:id="rId1" action="ppaction://hlinkfile"/>
              </a:rPr>
              <a:t>签到表和报告单：</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会议签到表</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清点人数报告单</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分发选票情况报告单</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清点选票报告单</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a:t>
            </a:r>
            <a:r>
              <a:rPr lang="en-US" altLang="zh-CN" sz="2800" b="1">
                <a:solidFill>
                  <a:srgbClr val="000000"/>
                </a:solidFill>
                <a:latin typeface="宋体" panose="02010600030101010101" pitchFamily="2" charset="-122"/>
              </a:rPr>
              <a:t>《</a:t>
            </a:r>
            <a:r>
              <a:rPr lang="zh-CN" altLang="en-US" sz="2800" b="1" dirty="0">
                <a:solidFill>
                  <a:srgbClr val="000000"/>
                </a:solidFill>
                <a:latin typeface="宋体" panose="02010600030101010101" pitchFamily="2" charset="-122"/>
              </a:rPr>
              <a:t>计票结果报告单</a:t>
            </a:r>
            <a:r>
              <a:rPr lang="en-US" altLang="zh-CN" sz="2800" b="1">
                <a:solidFill>
                  <a:srgbClr val="000000"/>
                </a:solidFill>
                <a:latin typeface="宋体" panose="02010600030101010101" pitchFamily="2" charset="-122"/>
              </a:rPr>
              <a:t>》</a:t>
            </a:r>
            <a:endParaRPr lang="en-US" altLang="zh-CN" sz="2800" b="1">
              <a:solidFill>
                <a:srgbClr val="000000"/>
              </a:solidFill>
              <a:latin typeface="宋体" panose="02010600030101010101" pitchFamily="2" charset="-122"/>
            </a:endParaRPr>
          </a:p>
          <a:p>
            <a:pPr algn="just">
              <a:lnSpc>
                <a:spcPct val="120000"/>
              </a:lnSpc>
              <a:buNone/>
            </a:pPr>
            <a:r>
              <a:rPr lang="en-US" altLang="zh-CN" sz="2800" b="1">
                <a:solidFill>
                  <a:srgbClr val="000000"/>
                </a:solidFill>
                <a:latin typeface="宋体" panose="02010600030101010101" pitchFamily="2" charset="-122"/>
              </a:rPr>
              <a:t>      9</a:t>
            </a:r>
            <a:r>
              <a:rPr lang="zh-CN" altLang="en-US" sz="2800" b="1" dirty="0">
                <a:solidFill>
                  <a:srgbClr val="000000"/>
                </a:solidFill>
                <a:latin typeface="宋体" panose="02010600030101010101" pitchFamily="2" charset="-122"/>
              </a:rPr>
              <a:t>、工作报告</a:t>
            </a:r>
            <a:endParaRPr lang="zh-CN" altLang="en-US" sz="2800" b="1" dirty="0">
              <a:solidFill>
                <a:srgbClr val="000000"/>
              </a:solidFill>
              <a:latin typeface="宋体" panose="02010600030101010101" pitchFamily="2" charset="-122"/>
            </a:endParaRPr>
          </a:p>
          <a:p>
            <a:endParaRPr lang="zh-CN" altLang="en-US" dirty="0">
              <a:latin typeface="宋体" panose="02010600030101010101" pitchFamily="2" charset="-122"/>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6434" name="标题 14643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结 束 语</a:t>
            </a:r>
            <a:endParaRPr lang="zh-CN" altLang="en-US" sz="2800" b="1" dirty="0">
              <a:latin typeface="隶书" panose="02010509060101010101" pitchFamily="49" charset="-122"/>
              <a:ea typeface="隶书" panose="02010509060101010101" pitchFamily="49" charset="-122"/>
            </a:endParaRPr>
          </a:p>
        </p:txBody>
      </p:sp>
      <p:sp>
        <p:nvSpPr>
          <p:cNvPr id="146435" name="文本占位符 146434"/>
          <p:cNvSpPr>
            <a:spLocks noGrp="1"/>
          </p:cNvSpPr>
          <p:nvPr>
            <p:ph type="body" idx="1"/>
          </p:nvPr>
        </p:nvSpPr>
        <p:spPr>
          <a:xfrm>
            <a:off x="323850" y="1989138"/>
            <a:ext cx="8351838" cy="4267200"/>
          </a:xfrm>
        </p:spPr>
        <p:txBody>
          <a:bodyPr/>
          <a:p>
            <a:pPr algn="just">
              <a:lnSpc>
                <a:spcPct val="120000"/>
              </a:lnSpc>
              <a:buNone/>
            </a:pPr>
            <a:r>
              <a:rPr lang="en-US" altLang="zh-CN" sz="1900" b="1" dirty="0">
                <a:solidFill>
                  <a:srgbClr val="000000"/>
                </a:solidFill>
                <a:latin typeface="仿宋_GB2312" panose="02010609030101010101" pitchFamily="49" charset="-122"/>
                <a:ea typeface="仿宋_GB2312" panose="02010609030101010101" pitchFamily="49" charset="-122"/>
              </a:rPr>
              <a:t>       </a:t>
            </a:r>
            <a:r>
              <a:rPr lang="zh-CN" altLang="en-US" sz="2400" b="1" dirty="0">
                <a:solidFill>
                  <a:srgbClr val="000000"/>
                </a:solidFill>
                <a:latin typeface="宋体" panose="02010600030101010101" pitchFamily="2" charset="-122"/>
              </a:rPr>
              <a:t>党的基层换届选举工作，政治性、政策性很强，要求严格按照规定程序规范操作、依章办事，也要积极推进党内民主，不断创新，是广大党员真正行使党章赋予的民主权利，加强对当的领导机关的监督。本专题所讲内容是根据党章、</a:t>
            </a:r>
            <a:r>
              <a:rPr lang="en-US" altLang="zh-CN" sz="2400" b="1">
                <a:solidFill>
                  <a:srgbClr val="FF0000"/>
                </a:solidFill>
                <a:latin typeface="宋体" panose="02010600030101010101" pitchFamily="2" charset="-122"/>
              </a:rPr>
              <a:t>《</a:t>
            </a:r>
            <a:r>
              <a:rPr lang="zh-CN" altLang="en-US" sz="2400" b="1" dirty="0">
                <a:solidFill>
                  <a:srgbClr val="FF0000"/>
                </a:solidFill>
                <a:latin typeface="宋体" panose="02010600030101010101" pitchFamily="2" charset="-122"/>
              </a:rPr>
              <a:t>中国共产党基层党组织选举工作暂行条例</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等党内法规和</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国有企业党的组织建设</a:t>
            </a:r>
            <a:r>
              <a:rPr lang="en-US" altLang="zh-CN" sz="2400" b="1">
                <a:solidFill>
                  <a:srgbClr val="000000"/>
                </a:solidFill>
                <a:latin typeface="宋体" panose="02010600030101010101" pitchFamily="2" charset="-122"/>
              </a:rPr>
              <a:t>》</a:t>
            </a:r>
            <a:r>
              <a:rPr lang="zh-CN" altLang="en-US" sz="2400" b="1" dirty="0">
                <a:solidFill>
                  <a:srgbClr val="000000"/>
                </a:solidFill>
                <a:latin typeface="宋体" panose="02010600030101010101" pitchFamily="2" charset="-122"/>
              </a:rPr>
              <a:t>有关内容为依据，总结汲取工作经验整理编写的，具体请结合各自实际办理，错漏之处在所难免，敬请批评指正！</a:t>
            </a:r>
            <a:endParaRPr lang="zh-CN" altLang="en-US" sz="2400" b="1" dirty="0">
              <a:solidFill>
                <a:srgbClr val="000000"/>
              </a:solidFill>
              <a:latin typeface="宋体" panose="02010600030101010101" pitchFamily="2" charset="-122"/>
            </a:endParaRPr>
          </a:p>
          <a:p>
            <a:pPr algn="ctr">
              <a:lnSpc>
                <a:spcPct val="80000"/>
              </a:lnSpc>
              <a:buNone/>
            </a:pPr>
            <a:r>
              <a:rPr lang="zh-CN" altLang="en-US" sz="1900" b="1" dirty="0">
                <a:solidFill>
                  <a:srgbClr val="000000"/>
                </a:solidFill>
                <a:latin typeface="宋体" panose="02010600030101010101" pitchFamily="2" charset="-122"/>
              </a:rPr>
              <a:t>     </a:t>
            </a:r>
            <a:endParaRPr lang="zh-CN" altLang="en-US" sz="1900" b="1" dirty="0">
              <a:solidFill>
                <a:srgbClr val="000000"/>
              </a:solidFill>
              <a:latin typeface="宋体" panose="02010600030101010101" pitchFamily="2" charset="-122"/>
            </a:endParaRPr>
          </a:p>
          <a:p>
            <a:pPr>
              <a:lnSpc>
                <a:spcPct val="80000"/>
              </a:lnSpc>
            </a:pPr>
            <a:endParaRPr lang="zh-CN" alt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8786" name="标题 118785"/>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18787" name="文本占位符 118786"/>
          <p:cNvSpPr>
            <a:spLocks noGrp="1"/>
          </p:cNvSpPr>
          <p:nvPr>
            <p:ph type="body" idx="1"/>
          </p:nvPr>
        </p:nvSpPr>
        <p:spPr>
          <a:xfrm>
            <a:off x="395288" y="1700213"/>
            <a:ext cx="8001000" cy="4267200"/>
          </a:xfrm>
        </p:spPr>
        <p:txBody>
          <a:bodyPr/>
          <a:p>
            <a:pPr>
              <a:lnSpc>
                <a:spcPct val="120000"/>
              </a:lnSpc>
              <a:buNone/>
            </a:pPr>
            <a:r>
              <a:rPr lang="en-US" altLang="zh-CN" sz="2600" b="1" dirty="0">
                <a:latin typeface="仿宋_GB2312" panose="02010609030101010101" pitchFamily="49" charset="-122"/>
                <a:ea typeface="仿宋_GB2312" panose="02010609030101010101" pitchFamily="49" charset="-122"/>
              </a:rPr>
              <a:t>     </a:t>
            </a:r>
            <a:r>
              <a:rPr lang="en-US" altLang="zh-CN" sz="2600">
                <a:solidFill>
                  <a:srgbClr val="FF00FF"/>
                </a:solidFill>
                <a:latin typeface="黑体" panose="02010609060101010101" pitchFamily="2" charset="-122"/>
                <a:ea typeface="黑体" panose="02010609060101010101" pitchFamily="2" charset="-122"/>
              </a:rPr>
              <a:t>2.</a:t>
            </a:r>
            <a:r>
              <a:rPr lang="zh-CN" altLang="en-US" sz="2600" dirty="0">
                <a:solidFill>
                  <a:srgbClr val="FF00FF"/>
                </a:solidFill>
                <a:latin typeface="黑体" panose="02010609060101010101" pitchFamily="2" charset="-122"/>
                <a:ea typeface="黑体" panose="02010609060101010101" pitchFamily="2" charset="-122"/>
              </a:rPr>
              <a:t>换届选举的党员大会的职权</a:t>
            </a:r>
            <a:endParaRPr lang="zh-CN" altLang="en-US" sz="2600" dirty="0">
              <a:solidFill>
                <a:srgbClr val="FF00FF"/>
              </a:solidFill>
              <a:latin typeface="黑体" panose="02010609060101010101" pitchFamily="2" charset="-122"/>
              <a:ea typeface="黑体" panose="02010609060101010101" pitchFamily="2" charset="-122"/>
            </a:endParaRPr>
          </a:p>
          <a:p>
            <a:pPr algn="just">
              <a:lnSpc>
                <a:spcPct val="120000"/>
              </a:lnSpc>
              <a:buNone/>
            </a:pPr>
            <a:r>
              <a:rPr lang="zh-CN" altLang="en-US" sz="2600" b="1" dirty="0">
                <a:solidFill>
                  <a:srgbClr val="000000"/>
                </a:solidFill>
                <a:latin typeface="仿宋_GB2312" panose="02010609030101010101" pitchFamily="49" charset="-122"/>
                <a:ea typeface="仿宋_GB2312" panose="02010609030101010101" pitchFamily="49" charset="-122"/>
              </a:rPr>
              <a:t>    </a:t>
            </a:r>
            <a:r>
              <a:rPr lang="zh-CN" altLang="en-US" sz="2600" b="1" dirty="0">
                <a:solidFill>
                  <a:srgbClr val="000000"/>
                </a:solidFill>
                <a:latin typeface="宋体" panose="02010600030101010101" pitchFamily="2" charset="-122"/>
              </a:rPr>
              <a:t>（</a:t>
            </a:r>
            <a:r>
              <a:rPr lang="en-US" altLang="zh-CN" sz="2600" b="1">
                <a:solidFill>
                  <a:srgbClr val="000000"/>
                </a:solidFill>
                <a:latin typeface="宋体" panose="02010600030101010101" pitchFamily="2" charset="-122"/>
              </a:rPr>
              <a:t>1</a:t>
            </a:r>
            <a:r>
              <a:rPr lang="zh-CN" altLang="en-US" sz="2600" b="1" dirty="0">
                <a:solidFill>
                  <a:srgbClr val="000000"/>
                </a:solidFill>
                <a:latin typeface="宋体" panose="02010600030101010101" pitchFamily="2" charset="-122"/>
              </a:rPr>
              <a:t>）听取和审查党的委员会（基层委员会、总支部委员会、支部委员会）的报告；</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    （</a:t>
            </a:r>
            <a:r>
              <a:rPr lang="en-US" altLang="zh-CN" sz="2600" b="1">
                <a:solidFill>
                  <a:srgbClr val="000000"/>
                </a:solidFill>
                <a:latin typeface="宋体" panose="02010600030101010101" pitchFamily="2" charset="-122"/>
              </a:rPr>
              <a:t>2</a:t>
            </a:r>
            <a:r>
              <a:rPr lang="zh-CN" altLang="en-US" sz="2600" b="1" dirty="0">
                <a:solidFill>
                  <a:srgbClr val="000000"/>
                </a:solidFill>
                <a:latin typeface="宋体" panose="02010600030101010101" pitchFamily="2" charset="-122"/>
              </a:rPr>
              <a:t>）讨论本级党组织及党组织职权范围内的重大问题并作出决议；</a:t>
            </a:r>
            <a:endParaRPr lang="zh-CN" altLang="en-US" sz="2600" b="1" dirty="0">
              <a:solidFill>
                <a:srgbClr val="000000"/>
              </a:solidFill>
              <a:latin typeface="宋体" panose="02010600030101010101" pitchFamily="2" charset="-122"/>
            </a:endParaRPr>
          </a:p>
          <a:p>
            <a:pPr algn="just">
              <a:lnSpc>
                <a:spcPct val="120000"/>
              </a:lnSpc>
              <a:buNone/>
            </a:pPr>
            <a:r>
              <a:rPr lang="zh-CN" altLang="en-US" sz="2600" b="1" dirty="0">
                <a:solidFill>
                  <a:srgbClr val="000000"/>
                </a:solidFill>
                <a:latin typeface="宋体" panose="02010600030101010101" pitchFamily="2" charset="-122"/>
              </a:rPr>
              <a:t>    （</a:t>
            </a:r>
            <a:r>
              <a:rPr lang="en-US" altLang="zh-CN" sz="2600" b="1">
                <a:solidFill>
                  <a:srgbClr val="000000"/>
                </a:solidFill>
                <a:latin typeface="宋体" panose="02010600030101010101" pitchFamily="2" charset="-122"/>
              </a:rPr>
              <a:t>3</a:t>
            </a:r>
            <a:r>
              <a:rPr lang="zh-CN" altLang="en-US" sz="2600" b="1" dirty="0">
                <a:solidFill>
                  <a:srgbClr val="000000"/>
                </a:solidFill>
                <a:latin typeface="宋体" panose="02010600030101010101" pitchFamily="2" charset="-122"/>
              </a:rPr>
              <a:t>）选举党的委员会（基层委员会、总支部委员会、支部委员会）及出席上级党代表大会或党代表会议的代表。</a:t>
            </a:r>
            <a:endParaRPr lang="zh-CN" altLang="en-US" sz="2600" b="1" dirty="0">
              <a:solidFill>
                <a:srgbClr val="000000"/>
              </a:solidFill>
              <a:latin typeface="宋体" panose="02010600030101010101" pitchFamily="2" charset="-122"/>
            </a:endParaRPr>
          </a:p>
          <a:p>
            <a:endParaRPr lang="zh-CN" altLang="en-US" sz="2600" dirty="0">
              <a:latin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9810" name="标题 119809"/>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19811" name="文本占位符 119810"/>
          <p:cNvSpPr>
            <a:spLocks noGrp="1"/>
          </p:cNvSpPr>
          <p:nvPr>
            <p:ph type="body" idx="1"/>
          </p:nvPr>
        </p:nvSpPr>
        <p:spPr/>
        <p:txBody>
          <a:bodyPr/>
          <a:p>
            <a:pPr>
              <a:buNone/>
            </a:pPr>
            <a:r>
              <a:rPr lang="en-US" altLang="zh-CN" sz="2400" b="1">
                <a:solidFill>
                  <a:srgbClr val="000000"/>
                </a:solidFill>
                <a:latin typeface="黑体" panose="02010609060101010101" pitchFamily="2" charset="-122"/>
                <a:ea typeface="黑体" panose="02010609060101010101" pitchFamily="2" charset="-122"/>
              </a:rPr>
              <a:t>   </a:t>
            </a:r>
            <a:r>
              <a:rPr lang="en-US" altLang="zh-CN" sz="2400">
                <a:solidFill>
                  <a:srgbClr val="FF00FF"/>
                </a:solidFill>
                <a:latin typeface="黑体" panose="02010609060101010101" pitchFamily="2" charset="-122"/>
                <a:ea typeface="黑体" panose="02010609060101010101" pitchFamily="2" charset="-122"/>
              </a:rPr>
              <a:t>3.</a:t>
            </a:r>
            <a:r>
              <a:rPr lang="zh-CN" altLang="en-US" sz="2400" dirty="0">
                <a:solidFill>
                  <a:srgbClr val="FF00FF"/>
                </a:solidFill>
                <a:latin typeface="黑体" panose="02010609060101010101" pitchFamily="2" charset="-122"/>
                <a:ea typeface="黑体" panose="02010609060101010101" pitchFamily="2" charset="-122"/>
              </a:rPr>
              <a:t>党员大会的时限</a:t>
            </a:r>
            <a:endParaRPr lang="zh-CN" altLang="en-US" sz="2400" dirty="0">
              <a:solidFill>
                <a:srgbClr val="FF00FF"/>
              </a:solidFill>
              <a:latin typeface="黑体" panose="02010609060101010101" pitchFamily="2" charset="-122"/>
              <a:ea typeface="黑体" panose="02010609060101010101" pitchFamily="2" charset="-122"/>
            </a:endParaRPr>
          </a:p>
          <a:p>
            <a:pPr algn="just">
              <a:lnSpc>
                <a:spcPct val="110000"/>
              </a:lnSpc>
              <a:buNone/>
            </a:pPr>
            <a:r>
              <a:rPr lang="zh-CN" altLang="en-US" sz="2400" b="1" dirty="0">
                <a:solidFill>
                  <a:srgbClr val="000000"/>
                </a:solidFill>
                <a:latin typeface="仿宋_GB2312" panose="02010609030101010101" pitchFamily="49" charset="-122"/>
                <a:ea typeface="仿宋_GB2312" panose="02010609030101010101" pitchFamily="49" charset="-122"/>
              </a:rPr>
              <a:t>  </a:t>
            </a:r>
            <a:r>
              <a:rPr lang="en-US" altLang="zh-CN" sz="2400" b="1" dirty="0">
                <a:solidFill>
                  <a:srgbClr val="000000"/>
                </a:solidFill>
                <a:latin typeface="仿宋_GB2312" panose="02010609030101010101" pitchFamily="49" charset="-122"/>
                <a:ea typeface="仿宋_GB2312" panose="02010609030101010101" pitchFamily="49" charset="-122"/>
              </a:rPr>
              <a:t>     </a:t>
            </a:r>
            <a:r>
              <a:rPr lang="zh-CN" altLang="en-US" sz="2200" b="1" dirty="0">
                <a:solidFill>
                  <a:srgbClr val="000000"/>
                </a:solidFill>
                <a:latin typeface="宋体" panose="02010600030101010101" pitchFamily="2" charset="-122"/>
              </a:rPr>
              <a:t>党员大会的时限一般每季度召开一次。换届选举的党员大会，必须在委员会任期届满时召开</a:t>
            </a:r>
            <a:r>
              <a:rPr lang="en-US" altLang="zh-CN" sz="2200" b="1" dirty="0">
                <a:solidFill>
                  <a:srgbClr val="3399FF"/>
                </a:solidFill>
                <a:latin typeface="宋体" panose="02010600030101010101" pitchFamily="2" charset="-122"/>
              </a:rPr>
              <a:t>*</a:t>
            </a:r>
            <a:r>
              <a:rPr lang="zh-CN" altLang="en-US" sz="2200" b="1" dirty="0">
                <a:solidFill>
                  <a:srgbClr val="000000"/>
                </a:solidFill>
                <a:latin typeface="宋体" panose="02010600030101010101" pitchFamily="2" charset="-122"/>
              </a:rPr>
              <a:t>。提前或延期换届选举，须经上级党组织批准。延期换届选举的期限最多不超过一年。</a:t>
            </a:r>
            <a:endParaRPr lang="zh-CN" altLang="en-US" sz="2200" b="1" dirty="0">
              <a:solidFill>
                <a:srgbClr val="000000"/>
              </a:solidFill>
              <a:latin typeface="宋体" panose="02010600030101010101" pitchFamily="2" charset="-122"/>
            </a:endParaRPr>
          </a:p>
          <a:p>
            <a:pPr>
              <a:buNone/>
            </a:pPr>
            <a:r>
              <a:rPr lang="zh-CN" altLang="en-US" sz="2400" b="1" dirty="0">
                <a:solidFill>
                  <a:srgbClr val="000000"/>
                </a:solidFill>
                <a:latin typeface="仿宋_GB2312" panose="02010609030101010101" pitchFamily="49" charset="-122"/>
                <a:ea typeface="仿宋_GB2312" panose="02010609030101010101" pitchFamily="49" charset="-122"/>
              </a:rPr>
              <a:t>   </a:t>
            </a:r>
            <a:r>
              <a:rPr lang="en-US" altLang="zh-CN" sz="2400">
                <a:solidFill>
                  <a:srgbClr val="FF00FF"/>
                </a:solidFill>
                <a:latin typeface="黑体" panose="02010609060101010101" pitchFamily="2" charset="-122"/>
                <a:ea typeface="黑体" panose="02010609060101010101" pitchFamily="2" charset="-122"/>
              </a:rPr>
              <a:t>4.</a:t>
            </a:r>
            <a:r>
              <a:rPr lang="zh-CN" altLang="en-US" sz="2400" dirty="0">
                <a:solidFill>
                  <a:srgbClr val="FF00FF"/>
                </a:solidFill>
                <a:latin typeface="黑体" panose="02010609060101010101" pitchFamily="2" charset="-122"/>
                <a:ea typeface="黑体" panose="02010609060101010101" pitchFamily="2" charset="-122"/>
              </a:rPr>
              <a:t>党员大会的组织领导</a:t>
            </a:r>
            <a:endParaRPr lang="zh-CN" altLang="en-US" sz="2400" dirty="0">
              <a:solidFill>
                <a:srgbClr val="FF00FF"/>
              </a:solidFill>
              <a:latin typeface="黑体" panose="02010609060101010101" pitchFamily="2" charset="-122"/>
              <a:ea typeface="黑体" panose="02010609060101010101" pitchFamily="2" charset="-122"/>
            </a:endParaRPr>
          </a:p>
          <a:p>
            <a:pPr algn="just">
              <a:buNone/>
            </a:pPr>
            <a:r>
              <a:rPr lang="zh-CN" altLang="en-US" sz="2400" b="1" dirty="0">
                <a:solidFill>
                  <a:srgbClr val="000000"/>
                </a:solidFill>
                <a:latin typeface="仿宋_GB2312" panose="02010609030101010101" pitchFamily="49" charset="-122"/>
                <a:ea typeface="仿宋_GB2312" panose="02010609030101010101" pitchFamily="49" charset="-122"/>
              </a:rPr>
              <a:t>   </a:t>
            </a:r>
            <a:r>
              <a:rPr lang="en-US" altLang="zh-CN" sz="2400" b="1" dirty="0">
                <a:solidFill>
                  <a:srgbClr val="000000"/>
                </a:solidFill>
                <a:latin typeface="仿宋_GB2312" panose="02010609030101010101" pitchFamily="49" charset="-122"/>
                <a:ea typeface="仿宋_GB2312" panose="02010609030101010101" pitchFamily="49" charset="-122"/>
              </a:rPr>
              <a:t>    </a:t>
            </a:r>
            <a:r>
              <a:rPr lang="zh-CN" altLang="en-US" sz="2400" b="1" dirty="0">
                <a:solidFill>
                  <a:srgbClr val="000000"/>
                </a:solidFill>
                <a:latin typeface="宋体" panose="02010600030101010101" pitchFamily="2" charset="-122"/>
              </a:rPr>
              <a:t>党员大会的组织领导由党的基层委员会（总支部委员会或支部委员会）负责。不设委员会的党支部召开党员大会，由支部书记主持。</a:t>
            </a:r>
            <a:endParaRPr lang="zh-CN" altLang="en-US" sz="2400" b="1" dirty="0">
              <a:solidFill>
                <a:srgbClr val="000000"/>
              </a:solidFill>
              <a:latin typeface="宋体" panose="02010600030101010101" pitchFamily="2" charset="-122"/>
            </a:endParaRPr>
          </a:p>
          <a:p>
            <a:endParaRPr lang="zh-CN" altLang="en-US"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1858" name="标题 121857"/>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1859" name="文本占位符 121858"/>
          <p:cNvSpPr>
            <a:spLocks noGrp="1"/>
          </p:cNvSpPr>
          <p:nvPr>
            <p:ph type="body" idx="1"/>
          </p:nvPr>
        </p:nvSpPr>
        <p:spPr>
          <a:xfrm>
            <a:off x="250825" y="1773238"/>
            <a:ext cx="8001000" cy="4629150"/>
          </a:xfrm>
        </p:spPr>
        <p:txBody>
          <a:bodyPr/>
          <a:p>
            <a:pPr>
              <a:lnSpc>
                <a:spcPct val="90000"/>
              </a:lnSpc>
              <a:buNone/>
            </a:pPr>
            <a:r>
              <a:rPr lang="en-US" altLang="zh-CN" sz="1200" b="1" dirty="0">
                <a:latin typeface="仿宋_GB2312" panose="02010609030101010101" pitchFamily="49" charset="-122"/>
                <a:ea typeface="仿宋_GB2312" panose="02010609030101010101" pitchFamily="49" charset="-122"/>
              </a:rPr>
              <a:t>      </a:t>
            </a:r>
            <a:endParaRPr lang="en-US" altLang="zh-CN" sz="1900" b="1" dirty="0">
              <a:latin typeface="黑体" panose="02010609060101010101" pitchFamily="2" charset="-122"/>
              <a:ea typeface="黑体" panose="02010609060101010101" pitchFamily="2" charset="-122"/>
            </a:endParaRPr>
          </a:p>
          <a:p>
            <a:pPr>
              <a:lnSpc>
                <a:spcPct val="90000"/>
              </a:lnSpc>
              <a:spcBef>
                <a:spcPct val="0"/>
              </a:spcBef>
              <a:buClrTx/>
              <a:buFontTx/>
              <a:buNone/>
            </a:pPr>
            <a:r>
              <a:rPr lang="en-US" altLang="zh-CN" sz="1900" dirty="0">
                <a:solidFill>
                  <a:srgbClr val="000000"/>
                </a:solidFill>
                <a:effectLst>
                  <a:outerShdw blurRad="38100" dist="38100" dir="2700000">
                    <a:srgbClr val="FFFFFF"/>
                  </a:outerShdw>
                </a:effectLst>
                <a:latin typeface="仿宋_GB2312" panose="02010609030101010101" pitchFamily="49" charset="-122"/>
                <a:ea typeface="仿宋_GB2312" panose="02010609030101010101" pitchFamily="49" charset="-122"/>
              </a:rPr>
              <a:t>          </a:t>
            </a:r>
            <a:endParaRPr lang="en-US" altLang="zh-CN" sz="1900" dirty="0">
              <a:solidFill>
                <a:srgbClr val="000000"/>
              </a:solidFill>
              <a:effectLst>
                <a:outerShdw blurRad="38100" dist="38100" dir="2700000">
                  <a:srgbClr val="FFFFFF"/>
                </a:outerShdw>
              </a:effectLst>
              <a:latin typeface="仿宋_GB2312" panose="02010609030101010101" pitchFamily="49" charset="-122"/>
              <a:ea typeface="仿宋_GB2312" panose="02010609030101010101" pitchFamily="49" charset="-122"/>
            </a:endParaRPr>
          </a:p>
          <a:p>
            <a:pPr algn="just">
              <a:lnSpc>
                <a:spcPct val="110000"/>
              </a:lnSpc>
              <a:spcBef>
                <a:spcPct val="0"/>
              </a:spcBef>
              <a:buClrTx/>
              <a:buFontTx/>
              <a:buNone/>
            </a:pPr>
            <a:r>
              <a:rPr lang="en-US" altLang="zh-CN" sz="1900" b="1" dirty="0">
                <a:solidFill>
                  <a:srgbClr val="000000"/>
                </a:solidFill>
                <a:effectLst>
                  <a:outerShdw blurRad="38100" dist="38100" dir="2700000">
                    <a:srgbClr val="FFFFFF"/>
                  </a:outerShdw>
                </a:effectLst>
                <a:latin typeface="宋体" panose="02010600030101010101" pitchFamily="2" charset="-122"/>
              </a:rPr>
              <a:t>       </a:t>
            </a:r>
            <a:r>
              <a:rPr lang="zh-CN" altLang="en-US" sz="2400" b="1" dirty="0">
                <a:solidFill>
                  <a:srgbClr val="000000"/>
                </a:solidFill>
                <a:effectLst>
                  <a:outerShdw blurRad="38100" dist="38100" dir="2700000">
                    <a:srgbClr val="FFFFFF"/>
                  </a:outerShdw>
                </a:effectLst>
                <a:latin typeface="宋体" panose="02010600030101010101" pitchFamily="2" charset="-122"/>
              </a:rPr>
              <a:t>党章第</a:t>
            </a:r>
            <a:r>
              <a:rPr lang="en-US" altLang="zh-CN" sz="2400" b="1">
                <a:solidFill>
                  <a:srgbClr val="000000"/>
                </a:solidFill>
                <a:effectLst>
                  <a:outerShdw blurRad="38100" dist="38100" dir="2700000">
                    <a:srgbClr val="FFFFFF"/>
                  </a:outerShdw>
                </a:effectLst>
                <a:latin typeface="宋体" panose="02010600030101010101" pitchFamily="2" charset="-122"/>
              </a:rPr>
              <a:t>29</a:t>
            </a:r>
            <a:r>
              <a:rPr lang="zh-CN" altLang="en-US" sz="2400" b="1" dirty="0">
                <a:solidFill>
                  <a:srgbClr val="000000"/>
                </a:solidFill>
                <a:effectLst>
                  <a:outerShdw blurRad="38100" dist="38100" dir="2700000">
                    <a:srgbClr val="FFFFFF"/>
                  </a:outerShdw>
                </a:effectLst>
                <a:latin typeface="宋体" panose="02010600030101010101" pitchFamily="2" charset="-122"/>
              </a:rPr>
              <a:t>条规定，企业、农村、机关、学校、科研院所、街道社区、社会团体、社会中介组织、人民解放军连队和其他单位，凡是有正式党员</a:t>
            </a:r>
            <a:r>
              <a:rPr lang="en-US" altLang="zh-CN" sz="2400" b="1">
                <a:solidFill>
                  <a:srgbClr val="000000"/>
                </a:solidFill>
                <a:effectLst>
                  <a:outerShdw blurRad="38100" dist="38100" dir="2700000">
                    <a:srgbClr val="FFFFFF"/>
                  </a:outerShdw>
                </a:effectLst>
                <a:latin typeface="宋体" panose="02010600030101010101" pitchFamily="2" charset="-122"/>
              </a:rPr>
              <a:t>3</a:t>
            </a:r>
            <a:r>
              <a:rPr lang="zh-CN" altLang="en-US" sz="2400" b="1" dirty="0">
                <a:solidFill>
                  <a:srgbClr val="000000"/>
                </a:solidFill>
                <a:effectLst>
                  <a:outerShdw blurRad="38100" dist="38100" dir="2700000">
                    <a:srgbClr val="FFFFFF"/>
                  </a:outerShdw>
                </a:effectLst>
                <a:latin typeface="宋体" panose="02010600030101010101" pitchFamily="2" charset="-122"/>
              </a:rPr>
              <a:t>人以上的，都应当成立党的基层组织。党的基层组织，根据工作需要和党员人数，经上级党组织批准，分别设立党的基层委员会、党总支部委员会、党支部委员会。基层委员会由党员大会或代表大会选举产生，党总支部委员会和党支部委员会由党员大会选举产生，提出委员候选人要广泛征求党员和群众的意见。</a:t>
            </a:r>
            <a:endParaRPr lang="zh-CN" altLang="en-US" sz="2400" b="1" dirty="0">
              <a:solidFill>
                <a:srgbClr val="000000"/>
              </a:solidFill>
              <a:effectLst>
                <a:outerShdw blurRad="38100" dist="38100" dir="2700000">
                  <a:srgbClr val="FFFFFF"/>
                </a:outerShdw>
              </a:effectLst>
              <a:latin typeface="宋体" panose="02010600030101010101" pitchFamily="2" charset="-122"/>
            </a:endParaRPr>
          </a:p>
          <a:p>
            <a:pPr>
              <a:lnSpc>
                <a:spcPct val="90000"/>
              </a:lnSpc>
              <a:buNone/>
            </a:pPr>
            <a:r>
              <a:rPr lang="zh-CN" altLang="en-US" sz="1600" b="1" dirty="0">
                <a:latin typeface="仿宋_GB2312" panose="02010609030101010101" pitchFamily="49" charset="-122"/>
                <a:ea typeface="仿宋_GB2312" panose="02010609030101010101" pitchFamily="49" charset="-122"/>
              </a:rPr>
              <a:t> </a:t>
            </a:r>
            <a:endParaRPr lang="zh-CN" altLang="en-US" sz="1600" b="1" dirty="0">
              <a:latin typeface="仿宋_GB2312" panose="02010609030101010101" pitchFamily="49" charset="-122"/>
              <a:ea typeface="仿宋_GB2312" panose="02010609030101010101" pitchFamily="49" charset="-122"/>
            </a:endParaRPr>
          </a:p>
        </p:txBody>
      </p:sp>
      <p:sp>
        <p:nvSpPr>
          <p:cNvPr id="121860" name="文本框 121859"/>
          <p:cNvSpPr txBox="1"/>
          <p:nvPr/>
        </p:nvSpPr>
        <p:spPr>
          <a:xfrm>
            <a:off x="1042988" y="1628775"/>
            <a:ext cx="3816350" cy="519113"/>
          </a:xfrm>
          <a:prstGeom prst="rect">
            <a:avLst/>
          </a:prstGeom>
          <a:noFill/>
          <a:ln w="9525">
            <a:noFill/>
          </a:ln>
        </p:spPr>
        <p:txBody>
          <a:bodyPr>
            <a:spAutoFit/>
          </a:bodyPr>
          <a:p>
            <a:pPr>
              <a:spcBef>
                <a:spcPct val="50000"/>
              </a:spcBef>
            </a:pPr>
            <a:r>
              <a:rPr lang="zh-CN" altLang="en-US" sz="2800" b="1" dirty="0">
                <a:latin typeface="Verdana" panose="020B0604030504040204" pitchFamily="34" charset="0"/>
              </a:rPr>
              <a:t>二、企业党的组织设置</a:t>
            </a:r>
            <a:endParaRPr lang="zh-CN" altLang="en-US" sz="2800" b="1" dirty="0">
              <a:latin typeface="Verdan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0834" name="标题 120833"/>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0835" name="文本占位符 120834"/>
          <p:cNvSpPr>
            <a:spLocks noGrp="1"/>
          </p:cNvSpPr>
          <p:nvPr>
            <p:ph type="body" sz="half" idx="1"/>
          </p:nvPr>
        </p:nvSpPr>
        <p:spPr>
          <a:xfrm>
            <a:off x="566738" y="1752600"/>
            <a:ext cx="3924300" cy="4267200"/>
          </a:xfrm>
        </p:spPr>
        <p:txBody>
          <a:bodyPr/>
          <a:p>
            <a:pPr>
              <a:buClr>
                <a:schemeClr val="accent2"/>
              </a:buClr>
              <a:buSzTx/>
              <a:buFont typeface="Wingdings" panose="05000000000000000000" pitchFamily="2" charset="2"/>
              <a:buNone/>
            </a:pPr>
            <a:r>
              <a:rPr lang="en-US" altLang="zh-CN" sz="2600" b="1" dirty="0">
                <a:latin typeface="仿宋_GB2312" panose="02010609030101010101" pitchFamily="49" charset="-122"/>
                <a:ea typeface="仿宋_GB2312" panose="02010609030101010101" pitchFamily="49" charset="-122"/>
              </a:rPr>
              <a:t>    </a:t>
            </a:r>
            <a:endParaRPr lang="en-US" altLang="zh-CN" sz="2600" dirty="0"/>
          </a:p>
        </p:txBody>
      </p:sp>
      <p:graphicFrame>
        <p:nvGraphicFramePr>
          <p:cNvPr id="120902" name="内容占位符 120901"/>
          <p:cNvGraphicFramePr/>
          <p:nvPr>
            <p:ph sz="half" idx="2"/>
          </p:nvPr>
        </p:nvGraphicFramePr>
        <p:xfrm>
          <a:off x="539750" y="2060575"/>
          <a:ext cx="8027988" cy="3751263"/>
        </p:xfrm>
        <a:graphic>
          <a:graphicData uri="http://schemas.openxmlformats.org/drawingml/2006/table">
            <a:tbl>
              <a:tblPr/>
              <a:tblGrid>
                <a:gridCol w="993775"/>
                <a:gridCol w="1279525"/>
                <a:gridCol w="1493838"/>
                <a:gridCol w="1347787"/>
                <a:gridCol w="922338"/>
                <a:gridCol w="1990725"/>
              </a:tblGrid>
              <a:tr h="792163">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党员    人数</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一般组织机构</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领导机构</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委员     人数</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书记</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副书记</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668337">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a:t>
                      </a:r>
                      <a:r>
                        <a:rPr lang="en-US" altLang="zh-CN" sz="2000" b="1">
                          <a:solidFill>
                            <a:srgbClr val="000000"/>
                          </a:solidFill>
                          <a:latin typeface="仿宋_GB2312" panose="02010609030101010101" pitchFamily="49" charset="-122"/>
                          <a:ea typeface="仿宋_GB2312" panose="02010609030101010101" pitchFamily="49" charset="-122"/>
                        </a:rPr>
                        <a:t>100</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党委</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党委会</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5-9</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1-2</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71525">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a:t>
                      </a:r>
                      <a:r>
                        <a:rPr lang="en-US" altLang="zh-CN" sz="2000" b="1">
                          <a:solidFill>
                            <a:srgbClr val="000000"/>
                          </a:solidFill>
                          <a:latin typeface="仿宋_GB2312" panose="02010609030101010101" pitchFamily="49" charset="-122"/>
                          <a:ea typeface="仿宋_GB2312" panose="02010609030101010101" pitchFamily="49" charset="-122"/>
                        </a:rPr>
                        <a:t>50</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党总支部</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总支委员会</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5-7</a:t>
                      </a:r>
                      <a:r>
                        <a:rPr lang="zh-CN" altLang="en-US" sz="2000" b="1" dirty="0">
                          <a:solidFill>
                            <a:srgbClr val="000000"/>
                          </a:solidFill>
                          <a:latin typeface="仿宋_GB2312" panose="02010609030101010101" pitchFamily="49" charset="-122"/>
                          <a:ea typeface="仿宋_GB2312" panose="02010609030101010101" pitchFamily="49" charset="-122"/>
                        </a:rPr>
                        <a:t>人，最多</a:t>
                      </a:r>
                      <a:r>
                        <a:rPr lang="en-US" altLang="zh-CN" sz="2000" b="1">
                          <a:solidFill>
                            <a:srgbClr val="000000"/>
                          </a:solidFill>
                          <a:latin typeface="仿宋_GB2312" panose="02010609030101010101" pitchFamily="49" charset="-122"/>
                          <a:ea typeface="仿宋_GB2312" panose="02010609030101010101" pitchFamily="49" charset="-122"/>
                        </a:rPr>
                        <a:t>9</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12700" cap="flat" cmpd="sng">
                      <a:solidFill>
                        <a:schemeClr val="tx1"/>
                      </a:solidFill>
                      <a:prstDash val="solid"/>
                      <a:headEnd type="none" w="med" len="med"/>
                      <a:tailEnd type="none" w="med" len="med"/>
                    </a:lnB>
                    <a:lnTlToBr>
                      <a:noFill/>
                    </a:lnTlToBr>
                    <a:lnBlToTr>
                      <a:noFill/>
                    </a:lnBlToTr>
                    <a:noFill/>
                  </a:tcPr>
                </a:tc>
              </a:tr>
              <a:tr h="719138">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a:t>
                      </a:r>
                      <a:r>
                        <a:rPr lang="en-US" altLang="zh-CN" sz="2000" b="1">
                          <a:solidFill>
                            <a:srgbClr val="000000"/>
                          </a:solidFill>
                          <a:latin typeface="仿宋_GB2312" panose="02010609030101010101" pitchFamily="49" charset="-122"/>
                          <a:ea typeface="仿宋_GB2312" panose="02010609030101010101" pitchFamily="49" charset="-122"/>
                        </a:rPr>
                        <a:t>7</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党支部</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支委会</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3-5</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必要时增设</a:t>
                      </a: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12700"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r h="800100">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≥3</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28575"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党支部</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a:t>
                      </a:r>
                      <a:endParaRPr lang="zh-CN" altLang="en-US" sz="2000" b="1">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12700"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c>
                  <a:txBody>
                    <a:bodyPr/>
                    <a:lstStyle>
                      <a:lvl1pPr marL="469900" lvl="0" indent="-46990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600" u="none" kern="1200" baseline="0">
                          <a:solidFill>
                            <a:schemeClr val="tx1"/>
                          </a:solidFill>
                          <a:latin typeface="Verdana" panose="020B0604030504040204" pitchFamily="34" charset="0"/>
                          <a:ea typeface="宋体" panose="02010600030101010101" pitchFamily="2" charset="-122"/>
                        </a:defRPr>
                      </a:lvl1pPr>
                      <a:lvl2pPr marL="908050" lvl="1" indent="-436245"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2200" b="0" i="0" u="none" kern="1200" baseline="0">
                          <a:solidFill>
                            <a:schemeClr val="tx1"/>
                          </a:solidFill>
                          <a:latin typeface="Verdana" panose="020B0604030504040204" pitchFamily="34" charset="0"/>
                          <a:ea typeface="宋体" panose="02010600030101010101" pitchFamily="2" charset="-122"/>
                        </a:defRPr>
                      </a:lvl2pPr>
                      <a:lvl3pPr marL="1304925" lvl="2" indent="-39497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o"/>
                        <a:defRPr sz="2100" b="0" i="0" u="none" kern="1200" baseline="0">
                          <a:solidFill>
                            <a:schemeClr val="tx1"/>
                          </a:solidFill>
                          <a:latin typeface="Verdana" panose="020B0604030504040204" pitchFamily="34" charset="0"/>
                          <a:ea typeface="宋体" panose="02010600030101010101" pitchFamily="2" charset="-122"/>
                        </a:defRPr>
                      </a:lvl3pPr>
                      <a:lvl4pPr marL="1694180" lvl="3" indent="-387350" algn="l" defTabSz="914400" rtl="0" eaLnBrk="1" fontAlgn="base" latinLnBrk="0" hangingPunct="1">
                        <a:lnSpc>
                          <a:spcPct val="100000"/>
                        </a:lnSpc>
                        <a:spcBef>
                          <a:spcPct val="20000"/>
                        </a:spcBef>
                        <a:spcAft>
                          <a:spcPct val="0"/>
                        </a:spcAft>
                        <a:buClr>
                          <a:schemeClr val="accent2"/>
                        </a:buClr>
                        <a:buSzTx/>
                        <a:buFont typeface="Wingdings" panose="05000000000000000000" pitchFamily="2" charset="2"/>
                        <a:buChar char="n"/>
                        <a:defRPr sz="1800" b="0" i="0" u="none" kern="1200" baseline="0">
                          <a:solidFill>
                            <a:schemeClr val="tx1"/>
                          </a:solidFill>
                          <a:latin typeface="Verdana" panose="020B0604030504040204" pitchFamily="34" charset="0"/>
                          <a:ea typeface="宋体" panose="02010600030101010101" pitchFamily="2" charset="-122"/>
                        </a:defRPr>
                      </a:lvl4pPr>
                      <a:lvl5pPr marL="2094230" lvl="4" indent="-398780" algn="l" defTabSz="914400" rtl="0" eaLnBrk="1" fontAlgn="base" latinLnBrk="0" hangingPunct="1">
                        <a:lnSpc>
                          <a:spcPct val="100000"/>
                        </a:lnSpc>
                        <a:spcBef>
                          <a:spcPct val="25000"/>
                        </a:spcBef>
                        <a:spcAft>
                          <a:spcPct val="0"/>
                        </a:spcAft>
                        <a:buClr>
                          <a:schemeClr val="accent2"/>
                        </a:buClr>
                        <a:buSzTx/>
                        <a:buFont typeface="Wingdings" panose="05000000000000000000" pitchFamily="2" charset="2"/>
                        <a:buChar char="§"/>
                        <a:defRPr sz="1800" b="0" i="0" u="none" kern="1200" baseline="0">
                          <a:solidFill>
                            <a:schemeClr val="tx1"/>
                          </a:solidFill>
                          <a:latin typeface="Verdana" panose="020B0604030504040204" pitchFamily="34" charset="0"/>
                          <a:ea typeface="宋体" panose="02010600030101010101" pitchFamily="2" charset="-122"/>
                        </a:defRPr>
                      </a:lvl5pPr>
                    </a:lstStyle>
                    <a:p>
                      <a:pPr marL="0" lvl="0" indent="0" algn="ctr">
                        <a:buNone/>
                      </a:pPr>
                      <a:r>
                        <a:rPr lang="zh-CN" altLang="en-US" sz="2000" b="1" dirty="0">
                          <a:solidFill>
                            <a:srgbClr val="000000"/>
                          </a:solidFill>
                          <a:latin typeface="仿宋_GB2312" panose="02010609030101010101" pitchFamily="49" charset="-122"/>
                          <a:ea typeface="仿宋_GB2312" panose="02010609030101010101" pitchFamily="49" charset="-122"/>
                        </a:rPr>
                        <a:t>必要时增设</a:t>
                      </a:r>
                      <a:r>
                        <a:rPr lang="en-US" altLang="zh-CN" sz="2000" b="1">
                          <a:solidFill>
                            <a:srgbClr val="000000"/>
                          </a:solidFill>
                          <a:latin typeface="仿宋_GB2312" panose="02010609030101010101" pitchFamily="49" charset="-122"/>
                          <a:ea typeface="仿宋_GB2312" panose="02010609030101010101" pitchFamily="49" charset="-122"/>
                        </a:rPr>
                        <a:t>1</a:t>
                      </a:r>
                      <a:r>
                        <a:rPr lang="zh-CN" altLang="en-US" sz="2000" b="1" dirty="0">
                          <a:solidFill>
                            <a:srgbClr val="000000"/>
                          </a:solidFill>
                          <a:latin typeface="仿宋_GB2312" panose="02010609030101010101" pitchFamily="49" charset="-122"/>
                          <a:ea typeface="仿宋_GB2312" panose="02010609030101010101" pitchFamily="49" charset="-122"/>
                        </a:rPr>
                        <a:t>人</a:t>
                      </a:r>
                      <a:endParaRPr lang="zh-CN" altLang="en-US" sz="2000" b="1" dirty="0">
                        <a:solidFill>
                          <a:srgbClr val="000000"/>
                        </a:solidFill>
                        <a:latin typeface="仿宋_GB2312" panose="02010609030101010101" pitchFamily="49" charset="-122"/>
                        <a:ea typeface="仿宋_GB2312" panose="02010609030101010101" pitchFamily="49" charset="-122"/>
                      </a:endParaRPr>
                    </a:p>
                  </a:txBody>
                  <a:tcPr>
                    <a:lnL w="12700" cap="flat" cmpd="sng">
                      <a:solidFill>
                        <a:schemeClr val="tx1"/>
                      </a:solidFill>
                      <a:prstDash val="solid"/>
                      <a:headEnd type="none" w="med" len="med"/>
                      <a:tailEnd type="none" w="med" len="med"/>
                    </a:lnL>
                    <a:lnR w="28575" cap="flat" cmpd="sng">
                      <a:solidFill>
                        <a:schemeClr val="tx1"/>
                      </a:solidFill>
                      <a:prstDash val="solid"/>
                      <a:headEnd type="none" w="med" len="med"/>
                      <a:tailEnd type="none" w="med" len="med"/>
                    </a:lnR>
                    <a:lnT w="28575" cap="flat" cmpd="sng">
                      <a:solidFill>
                        <a:schemeClr val="tx1"/>
                      </a:solidFill>
                      <a:prstDash val="solid"/>
                      <a:headEnd type="none" w="med" len="med"/>
                      <a:tailEnd type="none" w="med" len="med"/>
                    </a:lnT>
                    <a:lnB w="28575" cap="flat" cmpd="sng">
                      <a:solidFill>
                        <a:schemeClr val="tx1"/>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4930" name="标题 124929"/>
          <p:cNvSpPr>
            <a:spLocks noGrp="1"/>
          </p:cNvSpPr>
          <p:nvPr>
            <p:ph type="title"/>
          </p:nvPr>
        </p:nvSpPr>
        <p:spPr>
          <a:xfrm>
            <a:off x="539750" y="115888"/>
            <a:ext cx="8001000" cy="1216025"/>
          </a:xfrm>
        </p:spPr>
        <p:txBody>
          <a:bodyPr anchor="b" anchorCtr="0"/>
          <a:p>
            <a:pPr algn="ctr"/>
            <a:r>
              <a:rPr lang="zh-CN" altLang="en-US" sz="2800" b="1" dirty="0">
                <a:latin typeface="隶书" panose="02010509060101010101" pitchFamily="49" charset="-122"/>
                <a:ea typeface="隶书" panose="02010509060101010101" pitchFamily="49" charset="-122"/>
              </a:rPr>
              <a:t>第一讲  党支部换届选举工作的一般知识</a:t>
            </a:r>
            <a:endParaRPr lang="zh-CN" altLang="en-US" sz="2800" b="1" dirty="0">
              <a:latin typeface="隶书" panose="02010509060101010101" pitchFamily="49" charset="-122"/>
              <a:ea typeface="隶书" panose="02010509060101010101" pitchFamily="49" charset="-122"/>
            </a:endParaRPr>
          </a:p>
        </p:txBody>
      </p:sp>
      <p:sp>
        <p:nvSpPr>
          <p:cNvPr id="124931" name="文本占位符 124930"/>
          <p:cNvSpPr>
            <a:spLocks noGrp="1"/>
          </p:cNvSpPr>
          <p:nvPr>
            <p:ph type="body" idx="1"/>
          </p:nvPr>
        </p:nvSpPr>
        <p:spPr>
          <a:xfrm>
            <a:off x="323850" y="1773238"/>
            <a:ext cx="8135938" cy="4267200"/>
          </a:xfrm>
        </p:spPr>
        <p:txBody>
          <a:bodyPr/>
          <a:p>
            <a:pPr>
              <a:buNone/>
            </a:pPr>
            <a:r>
              <a:rPr lang="en-US" altLang="zh-CN" b="1" dirty="0">
                <a:solidFill>
                  <a:srgbClr val="000000"/>
                </a:solidFill>
                <a:latin typeface="仿宋_GB2312" panose="02010609030101010101" pitchFamily="49" charset="-122"/>
                <a:ea typeface="仿宋_GB2312" panose="02010609030101010101" pitchFamily="49" charset="-122"/>
              </a:rPr>
              <a:t>    </a:t>
            </a:r>
            <a:r>
              <a:rPr lang="zh-CN" altLang="en-US" dirty="0">
                <a:solidFill>
                  <a:srgbClr val="000000"/>
                </a:solidFill>
                <a:latin typeface="黑体" panose="02010609060101010101" pitchFamily="2" charset="-122"/>
                <a:ea typeface="黑体" panose="02010609060101010101" pitchFamily="2" charset="-122"/>
              </a:rPr>
              <a:t>三、党支部委员会的任期</a:t>
            </a:r>
            <a:endParaRPr lang="zh-CN" altLang="en-US" dirty="0">
              <a:solidFill>
                <a:srgbClr val="000000"/>
              </a:solidFill>
              <a:latin typeface="黑体" panose="02010609060101010101" pitchFamily="2" charset="-122"/>
              <a:ea typeface="黑体" panose="02010609060101010101" pitchFamily="2" charset="-122"/>
            </a:endParaRPr>
          </a:p>
          <a:p>
            <a:pPr algn="just">
              <a:lnSpc>
                <a:spcPct val="120000"/>
              </a:lnSpc>
              <a:buNone/>
            </a:pPr>
            <a:r>
              <a:rPr lang="zh-CN" altLang="en-US" b="1" dirty="0"/>
              <a:t>    </a:t>
            </a:r>
            <a:r>
              <a:rPr lang="en-US" altLang="zh-CN" b="1" dirty="0"/>
              <a:t>     </a:t>
            </a:r>
            <a:r>
              <a:rPr lang="zh-CN" altLang="en-US" sz="2600" b="1" dirty="0"/>
              <a:t>根据党章规定，结合公司实际，公司各基层党支部每届任期为三年，任期届满应及时进行换届选举。任期从各党支部党员大会选举之日算起。特殊情况下，经单位党委批准，可以提前或延期举行，延期一般不超过半年。一般情况下，由各二级单位党委统一组织，在一定时期内完成党支部换届改选，不主张各基层党支部分散进行换届选举。</a:t>
            </a:r>
            <a:endParaRPr lang="zh-CN" altLang="en-US" sz="2600" b="1" dirty="0">
              <a:solidFill>
                <a:srgbClr val="000000"/>
              </a:solidFill>
              <a:latin typeface="仿宋_GB2312" panose="02010609030101010101" pitchFamily="49" charset="-122"/>
            </a:endParaRPr>
          </a:p>
        </p:txBody>
      </p:sp>
    </p:spTree>
  </p:cSld>
  <p:clrMapOvr>
    <a:masterClrMapping/>
  </p:clrMapOvr>
</p:sld>
</file>

<file path=ppt/tags/tag1.xml><?xml version="1.0" encoding="utf-8"?>
<p:tagLst xmlns:p="http://schemas.openxmlformats.org/presentationml/2006/main">
  <p:tag name="commondata" val="eyJoZGlkIjoiZjRhYjRjYTRkNGY5OGU2MWExYWE4ZDM3OWE4MGQ2N2YifQ=="/>
</p:tagLst>
</file>

<file path=ppt/theme/theme1.xml><?xml version="1.0" encoding="utf-8"?>
<a:theme xmlns:a="http://schemas.openxmlformats.org/drawingml/2006/main" name="Profile">
  <a:themeElements>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fontScheme nam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800000"/>
        </a:lt1>
        <a:dk2>
          <a:srgbClr val="FFFFFF"/>
        </a:dk2>
        <a:lt2>
          <a:srgbClr val="A50021"/>
        </a:lt2>
        <a:accent1>
          <a:srgbClr val="FF9900"/>
        </a:accent1>
        <a:accent2>
          <a:srgbClr val="FF3300"/>
        </a:accent2>
        <a:accent3>
          <a:srgbClr val="C1AAAA"/>
        </a:accent3>
        <a:accent4>
          <a:srgbClr val="DCDCDC"/>
        </a:accent4>
        <a:accent5>
          <a:srgbClr val="FFCAAA"/>
        </a:accent5>
        <a:accent6>
          <a:srgbClr val="E52D00"/>
        </a:accent6>
        <a:hlink>
          <a:srgbClr val="FFFFCC"/>
        </a:hlink>
        <a:folHlink>
          <a:srgbClr val="FFCC99"/>
        </a:folHlink>
      </a:clrScheme>
      <a:clrMap bg1="lt1" tx1="dk1" bg2="lt2" tx2="dk2" accent1="accent1" accent2="accent2" accent3="accent3" accent4="accent4" accent5="accent5" accent6="accent6" hlink="hlink" folHlink="folHlink"/>
    </a:extraClrScheme>
    <a:extraClrScheme>
      <a:clrScheme name="">
        <a:dk1>
          <a:srgbClr val="FFFFFF"/>
        </a:dk1>
        <a:lt1>
          <a:srgbClr val="51072E"/>
        </a:lt1>
        <a:dk2>
          <a:srgbClr val="FFFFFF"/>
        </a:dk2>
        <a:lt2>
          <a:srgbClr val="3C001E"/>
        </a:lt2>
        <a:accent1>
          <a:srgbClr val="89A38F"/>
        </a:accent1>
        <a:accent2>
          <a:srgbClr val="666699"/>
        </a:accent2>
        <a:accent3>
          <a:srgbClr val="B3AAAC"/>
        </a:accent3>
        <a:accent4>
          <a:srgbClr val="DCDCDC"/>
        </a:accent4>
        <a:accent5>
          <a:srgbClr val="C4CEC6"/>
        </a:accent5>
        <a:accent6>
          <a:srgbClr val="5B5B89"/>
        </a:accent6>
        <a:hlink>
          <a:srgbClr val="80800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FFFFFF"/>
        </a:dk2>
        <a:lt2>
          <a:srgbClr val="333333"/>
        </a:lt2>
        <a:accent1>
          <a:srgbClr val="3399FF"/>
        </a:accent1>
        <a:accent2>
          <a:srgbClr val="CC0000"/>
        </a:accent2>
        <a:accent3>
          <a:srgbClr val="AAAAAA"/>
        </a:accent3>
        <a:accent4>
          <a:srgbClr val="DCDCDC"/>
        </a:accent4>
        <a:accent5>
          <a:srgbClr val="ADCAFF"/>
        </a:accent5>
        <a:accent6>
          <a:srgbClr val="B70000"/>
        </a:accent6>
        <a:hlink>
          <a:srgbClr val="666699"/>
        </a:hlink>
        <a:folHlink>
          <a:srgbClr val="6600CC"/>
        </a:folHlink>
      </a:clrScheme>
      <a:clrMap bg1="lt1" tx1="dk1" bg2="lt2" tx2="dk2" accent1="accent1" accent2="accent2" accent3="accent3" accent4="accent4" accent5="accent5" accent6="accent6" hlink="hlink" folHlink="folHlink"/>
    </a:extraClrScheme>
    <a:extraClrScheme>
      <a:clrScheme name="">
        <a:dk1>
          <a:srgbClr val="FFFFFF"/>
        </a:dk1>
        <a:lt1>
          <a:srgbClr val="330000"/>
        </a:lt1>
        <a:dk2>
          <a:srgbClr val="FFFFFF"/>
        </a:dk2>
        <a:lt2>
          <a:srgbClr val="4B3D1B"/>
        </a:lt2>
        <a:accent1>
          <a:srgbClr val="CC9900"/>
        </a:accent1>
        <a:accent2>
          <a:srgbClr val="CC6600"/>
        </a:accent2>
        <a:accent3>
          <a:srgbClr val="ADAAAA"/>
        </a:accent3>
        <a:accent4>
          <a:srgbClr val="DCDCDC"/>
        </a:accent4>
        <a:accent5>
          <a:srgbClr val="E2CAAA"/>
        </a:accent5>
        <a:accent6>
          <a:srgbClr val="B75B00"/>
        </a:accent6>
        <a:hlink>
          <a:srgbClr val="666699"/>
        </a:hlink>
        <a:folHlink>
          <a:srgbClr val="CCCC00"/>
        </a:folHlink>
      </a:clrScheme>
      <a:clrMap bg1="lt1" tx1="dk1" bg2="lt2" tx2="dk2" accent1="accent1" accent2="accent2" accent3="accent3" accent4="accent4" accent5="accent5" accent6="accent6" hlink="hlink" folHlink="folHlink"/>
    </a:extraClrScheme>
    <a:extraClrScheme>
      <a:clrScheme name="">
        <a:dk1>
          <a:srgbClr val="FFFFFF"/>
        </a:dk1>
        <a:lt1>
          <a:srgbClr val="003366"/>
        </a:lt1>
        <a:dk2>
          <a:srgbClr val="FFFFFF"/>
        </a:dk2>
        <a:lt2>
          <a:srgbClr val="006666"/>
        </a:lt2>
        <a:accent1>
          <a:srgbClr val="0099CC"/>
        </a:accent1>
        <a:accent2>
          <a:srgbClr val="6666FF"/>
        </a:accent2>
        <a:accent3>
          <a:srgbClr val="AAADB9"/>
        </a:accent3>
        <a:accent4>
          <a:srgbClr val="DCDCDC"/>
        </a:accent4>
        <a:accent5>
          <a:srgbClr val="AACAE2"/>
        </a:accent5>
        <a:accent6>
          <a:srgbClr val="5B5BE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FFFFF"/>
        </a:dk1>
        <a:lt1>
          <a:srgbClr val="006666"/>
        </a:lt1>
        <a:dk2>
          <a:srgbClr val="FFFFFF"/>
        </a:dk2>
        <a:lt2>
          <a:srgbClr val="003366"/>
        </a:lt2>
        <a:accent1>
          <a:srgbClr val="6699FF"/>
        </a:accent1>
        <a:accent2>
          <a:srgbClr val="00CCFF"/>
        </a:accent2>
        <a:accent3>
          <a:srgbClr val="AAB9B9"/>
        </a:accent3>
        <a:accent4>
          <a:srgbClr val="DCDCDC"/>
        </a:accent4>
        <a:accent5>
          <a:srgbClr val="B9CAFF"/>
        </a:accent5>
        <a:accent6>
          <a:srgbClr val="00B7E5"/>
        </a:accent6>
        <a:hlink>
          <a:srgbClr val="FFFFCC"/>
        </a:hlink>
        <a:folHlink>
          <a:srgbClr val="33CCCC"/>
        </a:folHlink>
      </a:clrScheme>
      <a:clrMap bg1="lt1" tx1="dk1" bg2="lt2" tx2="dk2" accent1="accent1" accent2="accent2" accent3="accent3" accent4="accent4" accent5="accent5" accent6="accent6" hlink="hlink" folHlink="folHlink"/>
    </a:extraClrScheme>
    <a:extraClrScheme>
      <a:clrScheme name="">
        <a:dk1>
          <a:srgbClr val="000000"/>
        </a:dk1>
        <a:lt1>
          <a:srgbClr val="619CB1"/>
        </a:lt1>
        <a:dk2>
          <a:srgbClr val="FFFFFF"/>
        </a:dk2>
        <a:lt2>
          <a:srgbClr val="4E899E"/>
        </a:lt2>
        <a:accent1>
          <a:srgbClr val="FFCC00"/>
        </a:accent1>
        <a:accent2>
          <a:srgbClr val="B6523E"/>
        </a:accent2>
        <a:accent3>
          <a:srgbClr val="B7CBD4"/>
        </a:accent3>
        <a:accent4>
          <a:srgbClr val="000000"/>
        </a:accent4>
        <a:accent5>
          <a:srgbClr val="FFE2AA"/>
        </a:accent5>
        <a:accent6>
          <a:srgbClr val="A3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
        <a:dk1>
          <a:srgbClr val="FFFFFF"/>
        </a:dk1>
        <a:lt1>
          <a:srgbClr val="336600"/>
        </a:lt1>
        <a:dk2>
          <a:srgbClr val="FFFFFF"/>
        </a:dk2>
        <a:lt2>
          <a:srgbClr val="598600"/>
        </a:lt2>
        <a:accent1>
          <a:srgbClr val="33CC33"/>
        </a:accent1>
        <a:accent2>
          <a:srgbClr val="99CC00"/>
        </a:accent2>
        <a:accent3>
          <a:srgbClr val="ADB9AA"/>
        </a:accent3>
        <a:accent4>
          <a:srgbClr val="DCDCDC"/>
        </a:accent4>
        <a:accent5>
          <a:srgbClr val="ADE2AD"/>
        </a:accent5>
        <a:accent6>
          <a:srgbClr val="89B700"/>
        </a:accent6>
        <a:hlink>
          <a:srgbClr val="FFCC00"/>
        </a:hlink>
        <a:folHlink>
          <a:srgbClr val="FFFF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Profile">
  <a:themeElements>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fontScheme name="">
      <a:majorFont>
        <a:latin typeface="Verdana"/>
        <a:ea typeface="宋体"/>
        <a:cs typeface=""/>
      </a:majorFont>
      <a:minorFont>
        <a:latin typeface="Verdana"/>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800000"/>
        </a:lt1>
        <a:dk2>
          <a:srgbClr val="FFFFFF"/>
        </a:dk2>
        <a:lt2>
          <a:srgbClr val="A50021"/>
        </a:lt2>
        <a:accent1>
          <a:srgbClr val="FF9900"/>
        </a:accent1>
        <a:accent2>
          <a:srgbClr val="FF3300"/>
        </a:accent2>
        <a:accent3>
          <a:srgbClr val="C1AAAA"/>
        </a:accent3>
        <a:accent4>
          <a:srgbClr val="DCDCDC"/>
        </a:accent4>
        <a:accent5>
          <a:srgbClr val="FFCAAA"/>
        </a:accent5>
        <a:accent6>
          <a:srgbClr val="E52D00"/>
        </a:accent6>
        <a:hlink>
          <a:srgbClr val="FFFFCC"/>
        </a:hlink>
        <a:folHlink>
          <a:srgbClr val="FFCC99"/>
        </a:folHlink>
      </a:clrScheme>
      <a:clrMap bg1="lt1" tx1="dk1" bg2="lt2" tx2="dk2" accent1="accent1" accent2="accent2" accent3="accent3" accent4="accent4" accent5="accent5" accent6="accent6" hlink="hlink" folHlink="folHlink"/>
    </a:extraClrScheme>
    <a:extraClrScheme>
      <a:clrScheme name="">
        <a:dk1>
          <a:srgbClr val="FFFFFF"/>
        </a:dk1>
        <a:lt1>
          <a:srgbClr val="51072E"/>
        </a:lt1>
        <a:dk2>
          <a:srgbClr val="FFFFFF"/>
        </a:dk2>
        <a:lt2>
          <a:srgbClr val="3C001E"/>
        </a:lt2>
        <a:accent1>
          <a:srgbClr val="89A38F"/>
        </a:accent1>
        <a:accent2>
          <a:srgbClr val="666699"/>
        </a:accent2>
        <a:accent3>
          <a:srgbClr val="B3AAAC"/>
        </a:accent3>
        <a:accent4>
          <a:srgbClr val="DCDCDC"/>
        </a:accent4>
        <a:accent5>
          <a:srgbClr val="C4CEC6"/>
        </a:accent5>
        <a:accent6>
          <a:srgbClr val="5B5B89"/>
        </a:accent6>
        <a:hlink>
          <a:srgbClr val="80800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FFFFFF"/>
        </a:dk2>
        <a:lt2>
          <a:srgbClr val="333333"/>
        </a:lt2>
        <a:accent1>
          <a:srgbClr val="3399FF"/>
        </a:accent1>
        <a:accent2>
          <a:srgbClr val="CC0000"/>
        </a:accent2>
        <a:accent3>
          <a:srgbClr val="AAAAAA"/>
        </a:accent3>
        <a:accent4>
          <a:srgbClr val="DCDCDC"/>
        </a:accent4>
        <a:accent5>
          <a:srgbClr val="ADCAFF"/>
        </a:accent5>
        <a:accent6>
          <a:srgbClr val="B70000"/>
        </a:accent6>
        <a:hlink>
          <a:srgbClr val="666699"/>
        </a:hlink>
        <a:folHlink>
          <a:srgbClr val="6600CC"/>
        </a:folHlink>
      </a:clrScheme>
      <a:clrMap bg1="lt1" tx1="dk1" bg2="lt2" tx2="dk2" accent1="accent1" accent2="accent2" accent3="accent3" accent4="accent4" accent5="accent5" accent6="accent6" hlink="hlink" folHlink="folHlink"/>
    </a:extraClrScheme>
    <a:extraClrScheme>
      <a:clrScheme name="">
        <a:dk1>
          <a:srgbClr val="FFFFFF"/>
        </a:dk1>
        <a:lt1>
          <a:srgbClr val="330000"/>
        </a:lt1>
        <a:dk2>
          <a:srgbClr val="FFFFFF"/>
        </a:dk2>
        <a:lt2>
          <a:srgbClr val="4B3D1B"/>
        </a:lt2>
        <a:accent1>
          <a:srgbClr val="CC9900"/>
        </a:accent1>
        <a:accent2>
          <a:srgbClr val="CC6600"/>
        </a:accent2>
        <a:accent3>
          <a:srgbClr val="ADAAAA"/>
        </a:accent3>
        <a:accent4>
          <a:srgbClr val="DCDCDC"/>
        </a:accent4>
        <a:accent5>
          <a:srgbClr val="E2CAAA"/>
        </a:accent5>
        <a:accent6>
          <a:srgbClr val="B75B00"/>
        </a:accent6>
        <a:hlink>
          <a:srgbClr val="666699"/>
        </a:hlink>
        <a:folHlink>
          <a:srgbClr val="CCCC00"/>
        </a:folHlink>
      </a:clrScheme>
      <a:clrMap bg1="lt1" tx1="dk1" bg2="lt2" tx2="dk2" accent1="accent1" accent2="accent2" accent3="accent3" accent4="accent4" accent5="accent5" accent6="accent6" hlink="hlink" folHlink="folHlink"/>
    </a:extraClrScheme>
    <a:extraClrScheme>
      <a:clrScheme name="">
        <a:dk1>
          <a:srgbClr val="FFFFFF"/>
        </a:dk1>
        <a:lt1>
          <a:srgbClr val="003366"/>
        </a:lt1>
        <a:dk2>
          <a:srgbClr val="FFFFFF"/>
        </a:dk2>
        <a:lt2>
          <a:srgbClr val="006666"/>
        </a:lt2>
        <a:accent1>
          <a:srgbClr val="0099CC"/>
        </a:accent1>
        <a:accent2>
          <a:srgbClr val="6666FF"/>
        </a:accent2>
        <a:accent3>
          <a:srgbClr val="AAADB9"/>
        </a:accent3>
        <a:accent4>
          <a:srgbClr val="DCDCDC"/>
        </a:accent4>
        <a:accent5>
          <a:srgbClr val="AACAE2"/>
        </a:accent5>
        <a:accent6>
          <a:srgbClr val="5B5BE5"/>
        </a:accent6>
        <a:hlink>
          <a:srgbClr val="FFFFCC"/>
        </a:hlink>
        <a:folHlink>
          <a:srgbClr val="FFCC00"/>
        </a:folHlink>
      </a:clrScheme>
      <a:clrMap bg1="lt1" tx1="dk1" bg2="lt2" tx2="dk2" accent1="accent1" accent2="accent2" accent3="accent3" accent4="accent4" accent5="accent5" accent6="accent6" hlink="hlink" folHlink="folHlink"/>
    </a:extraClrScheme>
    <a:extraClrScheme>
      <a:clrScheme name="">
        <a:dk1>
          <a:srgbClr val="FFFFFF"/>
        </a:dk1>
        <a:lt1>
          <a:srgbClr val="006666"/>
        </a:lt1>
        <a:dk2>
          <a:srgbClr val="FFFFFF"/>
        </a:dk2>
        <a:lt2>
          <a:srgbClr val="003366"/>
        </a:lt2>
        <a:accent1>
          <a:srgbClr val="6699FF"/>
        </a:accent1>
        <a:accent2>
          <a:srgbClr val="00CCFF"/>
        </a:accent2>
        <a:accent3>
          <a:srgbClr val="AAB9B9"/>
        </a:accent3>
        <a:accent4>
          <a:srgbClr val="DCDCDC"/>
        </a:accent4>
        <a:accent5>
          <a:srgbClr val="B9CAFF"/>
        </a:accent5>
        <a:accent6>
          <a:srgbClr val="00B7E5"/>
        </a:accent6>
        <a:hlink>
          <a:srgbClr val="FFFFCC"/>
        </a:hlink>
        <a:folHlink>
          <a:srgbClr val="33CCCC"/>
        </a:folHlink>
      </a:clrScheme>
      <a:clrMap bg1="lt1" tx1="dk1" bg2="lt2" tx2="dk2" accent1="accent1" accent2="accent2" accent3="accent3" accent4="accent4" accent5="accent5" accent6="accent6" hlink="hlink" folHlink="folHlink"/>
    </a:extraClrScheme>
    <a:extraClrScheme>
      <a:clrScheme name="">
        <a:dk1>
          <a:srgbClr val="000000"/>
        </a:dk1>
        <a:lt1>
          <a:srgbClr val="619CB1"/>
        </a:lt1>
        <a:dk2>
          <a:srgbClr val="FFFFFF"/>
        </a:dk2>
        <a:lt2>
          <a:srgbClr val="4E899E"/>
        </a:lt2>
        <a:accent1>
          <a:srgbClr val="FFCC00"/>
        </a:accent1>
        <a:accent2>
          <a:srgbClr val="B6523E"/>
        </a:accent2>
        <a:accent3>
          <a:srgbClr val="B7CBD4"/>
        </a:accent3>
        <a:accent4>
          <a:srgbClr val="000000"/>
        </a:accent4>
        <a:accent5>
          <a:srgbClr val="FFE2AA"/>
        </a:accent5>
        <a:accent6>
          <a:srgbClr val="A3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
        <a:dk1>
          <a:srgbClr val="FFFFFF"/>
        </a:dk1>
        <a:lt1>
          <a:srgbClr val="336600"/>
        </a:lt1>
        <a:dk2>
          <a:srgbClr val="FFFFFF"/>
        </a:dk2>
        <a:lt2>
          <a:srgbClr val="598600"/>
        </a:lt2>
        <a:accent1>
          <a:srgbClr val="33CC33"/>
        </a:accent1>
        <a:accent2>
          <a:srgbClr val="99CC00"/>
        </a:accent2>
        <a:accent3>
          <a:srgbClr val="ADB9AA"/>
        </a:accent3>
        <a:accent4>
          <a:srgbClr val="DCDCDC"/>
        </a:accent4>
        <a:accent5>
          <a:srgbClr val="ADE2AD"/>
        </a:accent5>
        <a:accent6>
          <a:srgbClr val="89B700"/>
        </a:accent6>
        <a:hlink>
          <a:srgbClr val="FFCC00"/>
        </a:hlink>
        <a:folHlink>
          <a:srgbClr val="FFFF9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C"/>
        </a:accent5>
        <a:accent6>
          <a:srgbClr val="B7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0</TotalTime>
  <Words>6942</Words>
  <Application>WPS 演示</Application>
  <PresentationFormat>在屏幕上显示</PresentationFormat>
  <Paragraphs>342</Paragraphs>
  <Slides>41</Slides>
  <Notes>35</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41</vt:i4>
      </vt:variant>
    </vt:vector>
  </HeadingPairs>
  <TitlesOfParts>
    <vt:vector size="56" baseType="lpstr">
      <vt:lpstr>Arial</vt:lpstr>
      <vt:lpstr>宋体</vt:lpstr>
      <vt:lpstr>Wingdings</vt:lpstr>
      <vt:lpstr>Verdana</vt:lpstr>
      <vt:lpstr>Times New Roman</vt:lpstr>
      <vt:lpstr>楷体_GB2312</vt:lpstr>
      <vt:lpstr>新宋体</vt:lpstr>
      <vt:lpstr>黑体</vt:lpstr>
      <vt:lpstr>仿宋_GB2312</vt:lpstr>
      <vt:lpstr>隶书</vt:lpstr>
      <vt:lpstr>微软雅黑</vt:lpstr>
      <vt:lpstr>Arial Unicode MS</vt:lpstr>
      <vt:lpstr>Wingdings</vt:lpstr>
      <vt:lpstr>Profile</vt:lpstr>
      <vt:lpstr>1_Profile</vt:lpstr>
      <vt:lpstr>党的基层组织选举工作  </vt:lpstr>
      <vt:lpstr>前   言</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第一讲  党支部换届选举工作的一般知识</vt:lpstr>
      <vt:lpstr>第二讲 党内选举的基本原则</vt:lpstr>
      <vt:lpstr>第二讲 党内选举的基本原则</vt:lpstr>
      <vt:lpstr>第二讲 党内选举的基本原则</vt:lpstr>
      <vt:lpstr>第二讲 党内选举的基本原则</vt:lpstr>
      <vt:lpstr>第三讲  基层党组织选举的方式</vt:lpstr>
      <vt:lpstr>第三讲 基层党组织选举的方式</vt:lpstr>
      <vt:lpstr>第三讲 基层党组织选举的方式</vt:lpstr>
      <vt:lpstr>第四讲  党支部换届选举</vt:lpstr>
      <vt:lpstr>第四讲  党支部换届选举</vt:lpstr>
      <vt:lpstr>第四讲  党支部换届选举</vt:lpstr>
      <vt:lpstr>党支部换届选举工作流程图</vt:lpstr>
      <vt:lpstr>第四讲  党支部换届选举</vt:lpstr>
      <vt:lpstr>第四讲  党支部换届选举</vt:lpstr>
      <vt:lpstr>第四讲  党支部换届选举</vt:lpstr>
      <vt:lpstr>第四讲  党支部换届选举</vt:lpstr>
      <vt:lpstr>第四讲  党支部换届选举</vt:lpstr>
      <vt:lpstr>PowerPoint 演示文稿</vt:lpstr>
      <vt:lpstr>第四讲  党支部换届选举</vt:lpstr>
      <vt:lpstr>第四讲  党支部换届选举</vt:lpstr>
      <vt:lpstr>第四讲  党支部换届选举</vt:lpstr>
      <vt:lpstr>第四讲  党支部换届选举</vt:lpstr>
      <vt:lpstr>第四讲  党支部换届选举</vt:lpstr>
      <vt:lpstr>第五讲  届中增补委员</vt:lpstr>
      <vt:lpstr>第六讲  有关请示报告、表单范文</vt:lpstr>
      <vt:lpstr>第六讲  有关请示报告、表单范文</vt:lpstr>
      <vt:lpstr>第六讲  有关请示报告、表单范文</vt:lpstr>
      <vt:lpstr>结 束 语</vt:lpstr>
    </vt:vector>
  </TitlesOfParts>
  <Company>人力资源部组织科</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骆世锦</dc:creator>
  <cp:lastModifiedBy>WPS_微之</cp:lastModifiedBy>
  <cp:revision>78</cp:revision>
  <dcterms:created xsi:type="dcterms:W3CDTF">2008-09-11T01:46:00Z</dcterms:created>
  <dcterms:modified xsi:type="dcterms:W3CDTF">2024-10-30T06:51:57Z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6B3B97DE4D004DF4AC911A08D4E572CD_12</vt:lpwstr>
  </property>
  <property fmtid="{D5CDD505-2E9C-101B-9397-08002B2CF9AE}" pid="3" name="KSOProductBuildVer">
    <vt:lpwstr>2052-12.1.0.16929</vt:lpwstr>
  </property>
</Properties>
</file>