
<file path=[Content_Types].xml><?xml version="1.0" encoding="utf-8"?>
<Types xmlns="http://schemas.openxmlformats.org/package/2006/content-types">
  <Default Extension="png" ContentType="image/png"/>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4" r:id="rId4"/>
    <p:sldMasterId id="2147483686" r:id="rId5"/>
    <p:sldMasterId id="2147483699" r:id="rId6"/>
    <p:sldMasterId id="2147483702" r:id="rId7"/>
    <p:sldMasterId id="2147483719" r:id="rId8"/>
    <p:sldMasterId id="2147483731" r:id="rId9"/>
    <p:sldMasterId id="2147483743" r:id="rId10"/>
    <p:sldMasterId id="2147483755" r:id="rId11"/>
  </p:sldMasterIdLst>
  <p:notesMasterIdLst>
    <p:notesMasterId r:id="rId13"/>
  </p:notesMasterIdLst>
  <p:sldIdLst>
    <p:sldId id="1605" r:id="rId12"/>
    <p:sldId id="1746" r:id="rId14"/>
    <p:sldId id="1894" r:id="rId15"/>
    <p:sldId id="1346" r:id="rId16"/>
    <p:sldId id="1240" r:id="rId17"/>
    <p:sldId id="1006" r:id="rId18"/>
    <p:sldId id="1895" r:id="rId19"/>
    <p:sldId id="1899" r:id="rId20"/>
    <p:sldId id="1901" r:id="rId21"/>
    <p:sldId id="1902" r:id="rId22"/>
    <p:sldId id="1903" r:id="rId23"/>
    <p:sldId id="1450" r:id="rId24"/>
    <p:sldId id="389" r:id="rId25"/>
    <p:sldId id="13048" r:id="rId26"/>
    <p:sldId id="13049" r:id="rId27"/>
    <p:sldId id="13050" r:id="rId28"/>
    <p:sldId id="13051" r:id="rId29"/>
    <p:sldId id="394" r:id="rId30"/>
    <p:sldId id="1905" r:id="rId31"/>
    <p:sldId id="1906" r:id="rId32"/>
    <p:sldId id="1192" r:id="rId33"/>
    <p:sldId id="1308" r:id="rId34"/>
    <p:sldId id="1310" r:id="rId35"/>
    <p:sldId id="1849" r:id="rId36"/>
    <p:sldId id="1250" r:id="rId37"/>
    <p:sldId id="1750" r:id="rId38"/>
    <p:sldId id="1908" r:id="rId39"/>
  </p:sldIdLst>
  <p:sldSz cx="12601575" cy="6877050"/>
  <p:notesSz cx="6858000" cy="9144000"/>
  <p:custDataLst>
    <p:tags r:id="rId43"/>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96" userDrawn="1">
          <p15:clr>
            <a:srgbClr val="A4A3A4"/>
          </p15:clr>
        </p15:guide>
        <p15:guide id="2" pos="395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FF"/>
    <a:srgbClr val="000000"/>
    <a:srgbClr val="DE92BD"/>
    <a:srgbClr val="9A83ED"/>
    <a:srgbClr val="E0E090"/>
    <a:srgbClr val="E7CFE1"/>
    <a:srgbClr val="DE96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3"/>
    <p:restoredTop sz="91938"/>
  </p:normalViewPr>
  <p:slideViewPr>
    <p:cSldViewPr showGuides="1">
      <p:cViewPr varScale="1">
        <p:scale>
          <a:sx n="66" d="100"/>
          <a:sy n="66" d="100"/>
        </p:scale>
        <p:origin x="780" y="84"/>
      </p:cViewPr>
      <p:guideLst>
        <p:guide orient="horz" pos="2196"/>
        <p:guide pos="3954"/>
      </p:guideLst>
    </p:cSldViewPr>
  </p:slideViewPr>
  <p:notesTextViewPr>
    <p:cViewPr>
      <p:scale>
        <a:sx n="75" d="100"/>
        <a:sy n="75" d="100"/>
      </p:scale>
      <p:origin x="0" y="0"/>
    </p:cViewPr>
  </p:notesTextViewPr>
  <p:sorterViewPr showFormatting="0">
    <p:cViewPr>
      <p:scale>
        <a:sx n="66" d="100"/>
        <a:sy n="66" d="100"/>
      </p:scale>
      <p:origin x="0" y="3051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3" Type="http://schemas.openxmlformats.org/officeDocument/2006/relationships/tags" Target="tags/tag41.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Master" Target="slideMasters/slideMaster3.xml"/><Relationship Id="rId39" Type="http://schemas.openxmlformats.org/officeDocument/2006/relationships/slide" Target="slides/slide27.xml"/><Relationship Id="rId38" Type="http://schemas.openxmlformats.org/officeDocument/2006/relationships/slide" Target="slides/slide26.xml"/><Relationship Id="rId37" Type="http://schemas.openxmlformats.org/officeDocument/2006/relationships/slide" Target="slides/slide25.xml"/><Relationship Id="rId36" Type="http://schemas.openxmlformats.org/officeDocument/2006/relationships/slide" Target="slides/slide24.xml"/><Relationship Id="rId35" Type="http://schemas.openxmlformats.org/officeDocument/2006/relationships/slide" Target="slides/slide23.xml"/><Relationship Id="rId34" Type="http://schemas.openxmlformats.org/officeDocument/2006/relationships/slide" Target="slides/slide22.xml"/><Relationship Id="rId33" Type="http://schemas.openxmlformats.org/officeDocument/2006/relationships/slide" Target="slides/slide21.xml"/><Relationship Id="rId32" Type="http://schemas.openxmlformats.org/officeDocument/2006/relationships/slide" Target="slides/slide20.xml"/><Relationship Id="rId31" Type="http://schemas.openxmlformats.org/officeDocument/2006/relationships/slide" Target="slides/slide19.xml"/><Relationship Id="rId30" Type="http://schemas.openxmlformats.org/officeDocument/2006/relationships/slide" Target="slides/slide18.xml"/><Relationship Id="rId3" Type="http://schemas.openxmlformats.org/officeDocument/2006/relationships/slideMaster" Target="slideMasters/slideMaster2.xml"/><Relationship Id="rId29" Type="http://schemas.openxmlformats.org/officeDocument/2006/relationships/slide" Target="slides/slide17.xml"/><Relationship Id="rId28" Type="http://schemas.openxmlformats.org/officeDocument/2006/relationships/slide" Target="slides/slide16.xml"/><Relationship Id="rId27" Type="http://schemas.openxmlformats.org/officeDocument/2006/relationships/slide" Target="slides/slide15.xml"/><Relationship Id="rId26" Type="http://schemas.openxmlformats.org/officeDocument/2006/relationships/slide" Target="slides/slide14.xml"/><Relationship Id="rId25" Type="http://schemas.openxmlformats.org/officeDocument/2006/relationships/slide" Target="slides/slide13.xml"/><Relationship Id="rId24" Type="http://schemas.openxmlformats.org/officeDocument/2006/relationships/slide" Target="slides/slide12.xml"/><Relationship Id="rId23" Type="http://schemas.openxmlformats.org/officeDocument/2006/relationships/slide" Target="slides/slide11.xml"/><Relationship Id="rId22" Type="http://schemas.openxmlformats.org/officeDocument/2006/relationships/slide" Target="slides/slide10.xml"/><Relationship Id="rId21" Type="http://schemas.openxmlformats.org/officeDocument/2006/relationships/slide" Target="slides/slide9.xml"/><Relationship Id="rId20" Type="http://schemas.openxmlformats.org/officeDocument/2006/relationships/slide" Target="slides/slide8.xml"/><Relationship Id="rId2" Type="http://schemas.openxmlformats.org/officeDocument/2006/relationships/theme" Target="theme/theme1.xml"/><Relationship Id="rId19" Type="http://schemas.openxmlformats.org/officeDocument/2006/relationships/slide" Target="slides/slide7.xml"/><Relationship Id="rId18" Type="http://schemas.openxmlformats.org/officeDocument/2006/relationships/slide" Target="slides/slide6.xml"/><Relationship Id="rId17" Type="http://schemas.openxmlformats.org/officeDocument/2006/relationships/slide" Target="slides/slide5.xml"/><Relationship Id="rId16" Type="http://schemas.openxmlformats.org/officeDocument/2006/relationships/slide" Target="slides/slide4.xml"/><Relationship Id="rId15" Type="http://schemas.openxmlformats.org/officeDocument/2006/relationships/slide" Target="slides/slide3.xml"/><Relationship Id="rId14" Type="http://schemas.openxmlformats.org/officeDocument/2006/relationships/slide" Target="slides/slide2.xml"/><Relationship Id="rId13" Type="http://schemas.openxmlformats.org/officeDocument/2006/relationships/notesMaster" Target="notesMasters/notesMaster1.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buFontTx/>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buFontTx/>
              <a:buNone/>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2164" name="Rectangle 4"/>
          <p:cNvSpPr>
            <a:spLocks noGrp="1" noRot="1" noChangeAspect="1" noTextEdit="1"/>
          </p:cNvSpPr>
          <p:nvPr>
            <p:ph type="sldImg"/>
          </p:nvPr>
        </p:nvSpPr>
        <p:spPr>
          <a:xfrm>
            <a:off x="287338" y="685800"/>
            <a:ext cx="6283325" cy="3429000"/>
          </a:xfrm>
          <a:prstGeom prst="rect">
            <a:avLst/>
          </a:prstGeom>
          <a:noFill/>
          <a:ln w="9525" cap="flat" cmpd="sng">
            <a:solidFill>
              <a:srgbClr val="000000"/>
            </a:solidFill>
            <a:prstDash val="solid"/>
            <a:miter/>
            <a:headEnd type="none" w="med" len="med"/>
            <a:tailEnd type="none" w="med" len="me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buFontTx/>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buFont typeface="Arial" panose="020B0604020202020204" pitchFamily="34" charset="0"/>
              <a:buNone/>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634AA2B-5BDE-435F-999E-A7C101410A00}" type="slidenum">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p:cNvSpPr>
            <a:spLocks noGrp="1" noRot="1" noChangeAspect="1" noTextEdit="1"/>
          </p:cNvSpPr>
          <p:nvPr>
            <p:ph type="sldImg" idx="2"/>
          </p:nvPr>
        </p:nvSpPr>
        <p:spPr/>
      </p:sp>
      <p:sp>
        <p:nvSpPr>
          <p:cNvPr id="94211" name="文本占位符 2"/>
          <p:cNvSpPr>
            <a:spLocks noGrp="1"/>
          </p:cNvSpPr>
          <p:nvPr>
            <p:ph type="body" idx="3"/>
          </p:nvPr>
        </p:nvSpPr>
        <p:spPr/>
        <p:txBody>
          <a:bodyPr wrap="square" lIns="91440" tIns="45720" rIns="91440" bIns="45720" anchor="t" anchorCtr="0"/>
          <a:lstStyle/>
          <a:p>
            <a:pPr lvl="0"/>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幻灯片图像占位符 1"/>
          <p:cNvSpPr>
            <a:spLocks noGrp="1" noRot="1" noChangeAspect="1" noTextEdit="1"/>
          </p:cNvSpPr>
          <p:nvPr>
            <p:ph type="sldImg"/>
          </p:nvPr>
        </p:nvSpPr>
        <p:spPr/>
      </p:sp>
      <p:sp>
        <p:nvSpPr>
          <p:cNvPr id="159747" name="备注占位符 2"/>
          <p:cNvSpPr>
            <a:spLocks noGrp="1"/>
          </p:cNvSpPr>
          <p:nvPr>
            <p:ph type="body" idx="1"/>
          </p:nvPr>
        </p:nvSpPr>
        <p:spPr/>
        <p:txBody>
          <a:bodyPr wrap="square" lIns="91440" tIns="45720" rIns="91440" bIns="45720" anchor="t" anchorCtr="0"/>
          <a:lstStyle/>
          <a:p>
            <a:pPr lvl="0"/>
            <a:endParaRPr lang="zh-CN" altLang="en-US" dirty="0"/>
          </a:p>
        </p:txBody>
      </p:sp>
      <p:sp>
        <p:nvSpPr>
          <p:cNvPr id="15974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等线" panose="02010600030101010101" pitchFamily="2" charset="-122"/>
                <a:ea typeface="等线" panose="02010600030101010101" pitchFamily="2" charset="-122"/>
              </a:rPr>
            </a:fld>
            <a:endParaRPr lang="zh-CN" altLang="en-US" sz="1200" dirty="0">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幻灯片图像占位符 1"/>
          <p:cNvSpPr>
            <a:spLocks noGrp="1" noRot="1" noChangeAspect="1" noTextEdit="1"/>
          </p:cNvSpPr>
          <p:nvPr>
            <p:ph type="sldImg"/>
          </p:nvPr>
        </p:nvSpPr>
        <p:spPr/>
      </p:sp>
      <p:sp>
        <p:nvSpPr>
          <p:cNvPr id="161795" name="备注占位符 2"/>
          <p:cNvSpPr>
            <a:spLocks noGrp="1"/>
          </p:cNvSpPr>
          <p:nvPr>
            <p:ph type="body" idx="1"/>
          </p:nvPr>
        </p:nvSpPr>
        <p:spPr/>
        <p:txBody>
          <a:bodyPr wrap="square" lIns="91440" tIns="45720" rIns="91440" bIns="45720" anchor="t" anchorCtr="0"/>
          <a:lstStyle/>
          <a:p>
            <a:pPr lvl="0"/>
            <a:endParaRPr lang="zh-CN" altLang="en-US" dirty="0"/>
          </a:p>
        </p:txBody>
      </p:sp>
      <p:sp>
        <p:nvSpPr>
          <p:cNvPr id="16179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等线" panose="02010600030101010101" pitchFamily="2" charset="-122"/>
                <a:ea typeface="等线" panose="02010600030101010101" pitchFamily="2" charset="-122"/>
              </a:rPr>
            </a:fld>
            <a:endParaRPr lang="zh-CN" altLang="en-US" sz="1200" dirty="0">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幻灯片图像占位符 1"/>
          <p:cNvSpPr>
            <a:spLocks noGrp="1" noRot="1" noChangeAspect="1" noTextEdit="1"/>
          </p:cNvSpPr>
          <p:nvPr>
            <p:ph type="sldImg"/>
          </p:nvPr>
        </p:nvSpPr>
        <p:spPr/>
      </p:sp>
      <p:sp>
        <p:nvSpPr>
          <p:cNvPr id="163843" name="备注占位符 2"/>
          <p:cNvSpPr>
            <a:spLocks noGrp="1"/>
          </p:cNvSpPr>
          <p:nvPr>
            <p:ph type="body" idx="1"/>
          </p:nvPr>
        </p:nvSpPr>
        <p:spPr/>
        <p:txBody>
          <a:bodyPr wrap="square" lIns="91440" tIns="45720" rIns="91440" bIns="45720" anchor="t" anchorCtr="0"/>
          <a:lstStyle/>
          <a:p>
            <a:pPr lvl="0"/>
            <a:endParaRPr lang="zh-CN" altLang="en-US" dirty="0"/>
          </a:p>
        </p:txBody>
      </p:sp>
      <p:sp>
        <p:nvSpPr>
          <p:cNvPr id="16384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等线" panose="02010600030101010101" pitchFamily="2" charset="-122"/>
                <a:ea typeface="等线" panose="02010600030101010101" pitchFamily="2" charset="-122"/>
              </a:rPr>
            </a:fld>
            <a:endParaRPr lang="zh-CN" altLang="en-US" sz="1200" dirty="0">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幻灯片图像占位符 1"/>
          <p:cNvSpPr>
            <a:spLocks noGrp="1" noRot="1" noChangeAspect="1" noTextEdit="1"/>
          </p:cNvSpPr>
          <p:nvPr>
            <p:ph type="sldImg"/>
          </p:nvPr>
        </p:nvSpPr>
        <p:spPr/>
      </p:sp>
      <p:sp>
        <p:nvSpPr>
          <p:cNvPr id="3" name="备注占位符 2"/>
          <p:cNvSpPr>
            <a:spLocks noGrp="1"/>
          </p:cNvSpPr>
          <p:nvPr>
            <p:ph type="body" idx="1"/>
          </p:nvPr>
        </p:nvSpPr>
        <p:spPr/>
        <p:txBody>
          <a:bodyPr wrap="square" lIns="91440" tIns="45720" rIns="91440" bIns="45720" numCol="1" anchor="t" anchorCtr="0" compatLnSpc="1">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博古编的教材光顾着吊书袋：</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1" i="0" u="none" strike="noStrike" kern="1200" cap="none" spc="0" normalizeH="0" baseline="0" noProof="0" dirty="0">
                <a:ln>
                  <a:noFill/>
                </a:ln>
                <a:solidFill>
                  <a:schemeClr val="tx1"/>
                </a:solidFill>
                <a:effectLst/>
                <a:uLnTx/>
                <a:uFillTx/>
                <a:latin typeface="+mn-lt"/>
                <a:ea typeface="+mn-ea"/>
                <a:cs typeface="+mn-cs"/>
              </a:rPr>
              <a:t>说“政治是各种团体</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1" i="0" u="none" strike="noStrike" kern="1200" cap="none" spc="0" normalizeH="0" baseline="0" noProof="0" dirty="0">
                <a:ln>
                  <a:noFill/>
                </a:ln>
                <a:solidFill>
                  <a:schemeClr val="tx1"/>
                </a:solidFill>
                <a:effectLst/>
                <a:uLnTx/>
                <a:uFillTx/>
                <a:latin typeface="+mn-lt"/>
                <a:ea typeface="+mn-ea"/>
                <a:cs typeface="+mn-cs"/>
              </a:rPr>
              <a:t>进行集体决策的过程</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1" i="0" u="none" strike="noStrike" kern="1200" cap="none" spc="0" normalizeH="0" baseline="0" noProof="0" dirty="0">
                <a:ln>
                  <a:noFill/>
                </a:ln>
                <a:solidFill>
                  <a:schemeClr val="tx1"/>
                </a:solidFill>
                <a:effectLst/>
                <a:uLnTx/>
                <a:uFillTx/>
                <a:latin typeface="+mn-lt"/>
                <a:ea typeface="+mn-ea"/>
                <a:cs typeface="+mn-cs"/>
              </a:rPr>
              <a:t>尤指对于政治实体的统治”</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毛泽东一看：这说的是啥子哟</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哪有这么复杂嘛！</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政治，其实就是一句话：</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1" i="0" u="none" strike="noStrike" kern="1200" cap="none" spc="0" normalizeH="0" baseline="0" noProof="0" dirty="0">
                <a:ln>
                  <a:noFill/>
                </a:ln>
                <a:solidFill>
                  <a:schemeClr val="tx1"/>
                </a:solidFill>
                <a:effectLst/>
                <a:uLnTx/>
                <a:uFillTx/>
                <a:latin typeface="+mn-lt"/>
                <a:ea typeface="+mn-ea"/>
                <a:cs typeface="+mn-cs"/>
              </a:rPr>
              <a:t>就是把我们的人搞得多多的</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1" i="0" u="none" strike="noStrike" kern="1200" cap="none" spc="0" normalizeH="0" baseline="0" noProof="0" dirty="0">
                <a:ln>
                  <a:noFill/>
                </a:ln>
                <a:solidFill>
                  <a:schemeClr val="tx1"/>
                </a:solidFill>
                <a:effectLst/>
                <a:uLnTx/>
                <a:uFillTx/>
                <a:latin typeface="+mn-lt"/>
                <a:ea typeface="+mn-ea"/>
                <a:cs typeface="+mn-cs"/>
              </a:rPr>
              <a:t>把敌人的人搞得少少的</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589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defTabSz="913130" eaLnBrk="1" hangingPunct="1"/>
            <a:fld id="{9A0DB2DC-4C9A-4742-B13C-FB6460FD3503}" type="slidenum">
              <a:rPr lang="zh-CN" altLang="en-US" sz="1200" dirty="0">
                <a:solidFill>
                  <a:srgbClr val="000000"/>
                </a:solidFill>
                <a:latin typeface="Calibri" panose="020F0502020204030204" pitchFamily="34" charset="0"/>
              </a:rPr>
            </a:fld>
            <a:endParaRPr lang="zh-CN" altLang="en-US" sz="1200" dirty="0">
              <a:solidFill>
                <a:srgbClr val="000000"/>
              </a:solidFill>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幻灯片图像占位符 1"/>
          <p:cNvSpPr>
            <a:spLocks noGrp="1" noRot="1" noChangeAspect="1" noTextEdit="1"/>
          </p:cNvSpPr>
          <p:nvPr>
            <p:ph type="sldImg"/>
          </p:nvPr>
        </p:nvSpPr>
        <p:spPr>
          <a:xfrm>
            <a:off x="601663" y="1143000"/>
            <a:ext cx="5654675" cy="3086100"/>
          </a:xfrm>
        </p:spPr>
      </p:sp>
      <p:sp>
        <p:nvSpPr>
          <p:cNvPr id="167939"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16794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solidFill>
                  <a:srgbClr val="000000"/>
                </a:solidFill>
              </a:rPr>
            </a:fld>
            <a:endParaRPr lang="en-US" altLang="zh-CN" sz="1200" dirty="0">
              <a:solidFill>
                <a:srgbClr val="000000"/>
              </a:solidFill>
            </a:endParaRPr>
          </a:p>
        </p:txBody>
      </p:sp>
      <p:sp>
        <p:nvSpPr>
          <p:cNvPr id="171011" name="Rectangle 2"/>
          <p:cNvSpPr>
            <a:spLocks noGrp="1" noRot="1" noChangeAspect="1" noTextEdit="1"/>
          </p:cNvSpPr>
          <p:nvPr>
            <p:ph type="sldImg"/>
          </p:nvPr>
        </p:nvSpPr>
        <p:spPr/>
      </p:sp>
      <p:sp>
        <p:nvSpPr>
          <p:cNvPr id="171012" name="Rectangle 3"/>
          <p:cNvSpPr>
            <a:spLocks noGrp="1"/>
          </p:cNvSpPr>
          <p:nvPr>
            <p:ph type="body"/>
          </p:nvPr>
        </p:nvSpPr>
        <p:spPr/>
        <p:txBody>
          <a:bodyPr wrap="square" lIns="91440" tIns="45720" rIns="91440" bIns="45720" anchor="t" anchorCtr="0"/>
          <a:lstStyle/>
          <a:p>
            <a:pPr lvl="0" eaLnBrk="1" hangingPunct="1"/>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solidFill>
                  <a:srgbClr val="000000"/>
                </a:solidFill>
              </a:rPr>
            </a:fld>
            <a:endParaRPr lang="en-US" altLang="zh-CN" sz="1200" dirty="0">
              <a:solidFill>
                <a:srgbClr val="000000"/>
              </a:solidFill>
            </a:endParaRPr>
          </a:p>
        </p:txBody>
      </p:sp>
      <p:sp>
        <p:nvSpPr>
          <p:cNvPr id="179203" name="Rectangle 2"/>
          <p:cNvSpPr>
            <a:spLocks noGrp="1" noRot="1" noChangeAspect="1" noTextEdit="1"/>
          </p:cNvSpPr>
          <p:nvPr>
            <p:ph type="sldImg"/>
          </p:nvPr>
        </p:nvSpPr>
        <p:spPr/>
      </p:sp>
      <p:sp>
        <p:nvSpPr>
          <p:cNvPr id="179204" name="Rectangle 3"/>
          <p:cNvSpPr>
            <a:spLocks noGrp="1"/>
          </p:cNvSpPr>
          <p:nvPr>
            <p:ph type="body"/>
          </p:nvPr>
        </p:nvSpPr>
        <p:spPr/>
        <p:txBody>
          <a:bodyPr wrap="square" lIns="91440" tIns="45720" rIns="91440" bIns="45720" anchor="t" anchorCtr="0"/>
          <a:lstStyle/>
          <a:p>
            <a:pPr lvl="0" eaLnBrk="1" hangingPunct="1"/>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solidFill>
                  <a:srgbClr val="000000"/>
                </a:solidFill>
              </a:rPr>
            </a:fld>
            <a:endParaRPr lang="en-US" altLang="zh-CN" sz="1200" dirty="0">
              <a:solidFill>
                <a:srgbClr val="000000"/>
              </a:solidFill>
            </a:endParaRPr>
          </a:p>
        </p:txBody>
      </p:sp>
      <p:sp>
        <p:nvSpPr>
          <p:cNvPr id="181251" name="Rectangle 2"/>
          <p:cNvSpPr>
            <a:spLocks noGrp="1" noRot="1" noChangeAspect="1" noTextEdit="1"/>
          </p:cNvSpPr>
          <p:nvPr>
            <p:ph type="sldImg"/>
          </p:nvPr>
        </p:nvSpPr>
        <p:spPr/>
      </p:sp>
      <p:sp>
        <p:nvSpPr>
          <p:cNvPr id="181252" name="Rectangle 3"/>
          <p:cNvSpPr>
            <a:spLocks noGrp="1"/>
          </p:cNvSpPr>
          <p:nvPr>
            <p:ph type="body"/>
          </p:nvPr>
        </p:nvSpPr>
        <p:spPr/>
        <p:txBody>
          <a:bodyPr wrap="square" lIns="91440" tIns="45720" rIns="91440" bIns="45720" anchor="t" anchorCtr="0"/>
          <a:lstStyle/>
          <a:p>
            <a:pPr lvl="0" eaLnBrk="1" hangingPunct="1"/>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fld>
            <a:endParaRPr lang="en-US" altLang="zh-CN" sz="1200" dirty="0"/>
          </a:p>
        </p:txBody>
      </p:sp>
      <p:sp>
        <p:nvSpPr>
          <p:cNvPr id="201731" name="Rectangle 2"/>
          <p:cNvSpPr>
            <a:spLocks noGrp="1" noRot="1" noChangeAspect="1" noTextEdit="1"/>
          </p:cNvSpPr>
          <p:nvPr>
            <p:ph type="sldImg"/>
          </p:nvPr>
        </p:nvSpPr>
        <p:spPr/>
      </p:sp>
      <p:sp>
        <p:nvSpPr>
          <p:cNvPr id="201732" name="Rectangle 3"/>
          <p:cNvSpPr>
            <a:spLocks noGrp="1"/>
          </p:cNvSpPr>
          <p:nvPr>
            <p:ph type="body"/>
          </p:nvPr>
        </p:nvSpPr>
        <p:spPr/>
        <p:txBody>
          <a:bodyPr wrap="square" lIns="91440" tIns="45720" rIns="91440" bIns="45720" anchor="t" anchorCtr="0"/>
          <a:lstStyle/>
          <a:p>
            <a:pPr lvl="0" eaLnBrk="1" hangingPunct="1"/>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幻灯片图像占位符 1"/>
          <p:cNvSpPr>
            <a:spLocks noGrp="1" noRot="1" noChangeAspect="1" noTextEdit="1"/>
          </p:cNvSpPr>
          <p:nvPr>
            <p:ph type="sldImg"/>
          </p:nvPr>
        </p:nvSpPr>
        <p:spPr>
          <a:xfrm>
            <a:off x="601663" y="1143000"/>
            <a:ext cx="5654675" cy="3086100"/>
          </a:xfrm>
        </p:spPr>
      </p:sp>
      <p:sp>
        <p:nvSpPr>
          <p:cNvPr id="270339"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27034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p:sp>
      <p:sp>
        <p:nvSpPr>
          <p:cNvPr id="97283" name="备注占位符 2"/>
          <p:cNvSpPr>
            <a:spLocks noGrp="1"/>
          </p:cNvSpPr>
          <p:nvPr>
            <p:ph type="body" idx="1"/>
          </p:nvPr>
        </p:nvSpPr>
        <p:spPr/>
        <p:txBody>
          <a:bodyPr wrap="square" lIns="91440" tIns="45720" rIns="91440" bIns="45720" anchor="t" anchorCtr="0"/>
          <a:lstStyle/>
          <a:p>
            <a:pPr lvl="0"/>
            <a:endParaRPr lang="zh-CN" altLang="en-US" dirty="0"/>
          </a:p>
        </p:txBody>
      </p:sp>
      <p:sp>
        <p:nvSpPr>
          <p:cNvPr id="9728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幻灯片图像占位符 1"/>
          <p:cNvSpPr>
            <a:spLocks noGrp="1" noRot="1" noChangeAspect="1" noTextEdit="1"/>
          </p:cNvSpPr>
          <p:nvPr>
            <p:ph type="sldImg"/>
          </p:nvPr>
        </p:nvSpPr>
        <p:spPr>
          <a:xfrm>
            <a:off x="601663" y="1143000"/>
            <a:ext cx="5654675" cy="3086100"/>
          </a:xfrm>
        </p:spPr>
      </p:sp>
      <p:sp>
        <p:nvSpPr>
          <p:cNvPr id="102403"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10240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幻灯片图像占位符 1"/>
          <p:cNvSpPr>
            <a:spLocks noGrp="1" noRot="1" noChangeAspect="1" noTextEdit="1"/>
          </p:cNvSpPr>
          <p:nvPr>
            <p:ph type="sldImg"/>
          </p:nvPr>
        </p:nvSpPr>
        <p:spPr/>
      </p:sp>
      <p:sp>
        <p:nvSpPr>
          <p:cNvPr id="3" name="备注占位符 2"/>
          <p:cNvSpPr>
            <a:spLocks noGrp="1"/>
          </p:cNvSpPr>
          <p:nvPr>
            <p:ph type="body" idx="1"/>
          </p:nvPr>
        </p:nvSpPr>
        <p:spPr/>
        <p:txBody>
          <a:bodyPr wrap="square" lIns="91440" tIns="45720" rIns="91440" bIns="45720" numCol="1" anchor="t" anchorCtr="0" compatLnSpc="1">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博古编的教材光顾着吊书袋：</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1" i="0" u="none" strike="noStrike" kern="1200" cap="none" spc="0" normalizeH="0" baseline="0" noProof="0" dirty="0">
                <a:ln>
                  <a:noFill/>
                </a:ln>
                <a:solidFill>
                  <a:schemeClr val="tx1"/>
                </a:solidFill>
                <a:effectLst/>
                <a:uLnTx/>
                <a:uFillTx/>
                <a:latin typeface="+mn-lt"/>
                <a:ea typeface="+mn-ea"/>
                <a:cs typeface="+mn-cs"/>
              </a:rPr>
              <a:t>说“政治是各种团体</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1" i="0" u="none" strike="noStrike" kern="1200" cap="none" spc="0" normalizeH="0" baseline="0" noProof="0" dirty="0">
                <a:ln>
                  <a:noFill/>
                </a:ln>
                <a:solidFill>
                  <a:schemeClr val="tx1"/>
                </a:solidFill>
                <a:effectLst/>
                <a:uLnTx/>
                <a:uFillTx/>
                <a:latin typeface="+mn-lt"/>
                <a:ea typeface="+mn-ea"/>
                <a:cs typeface="+mn-cs"/>
              </a:rPr>
              <a:t>进行集体决策的过程</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1" i="0" u="none" strike="noStrike" kern="1200" cap="none" spc="0" normalizeH="0" baseline="0" noProof="0" dirty="0">
                <a:ln>
                  <a:noFill/>
                </a:ln>
                <a:solidFill>
                  <a:schemeClr val="tx1"/>
                </a:solidFill>
                <a:effectLst/>
                <a:uLnTx/>
                <a:uFillTx/>
                <a:latin typeface="+mn-lt"/>
                <a:ea typeface="+mn-ea"/>
                <a:cs typeface="+mn-cs"/>
              </a:rPr>
              <a:t>尤指对于政治实体的统治”</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毛泽东一看：这说的是啥子哟</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哪有这么复杂嘛！</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政治，其实就是一句话：</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1" i="0" u="none" strike="noStrike" kern="1200" cap="none" spc="0" normalizeH="0" baseline="0" noProof="0" dirty="0">
                <a:ln>
                  <a:noFill/>
                </a:ln>
                <a:solidFill>
                  <a:schemeClr val="tx1"/>
                </a:solidFill>
                <a:effectLst/>
                <a:uLnTx/>
                <a:uFillTx/>
                <a:latin typeface="+mn-lt"/>
                <a:ea typeface="+mn-ea"/>
                <a:cs typeface="+mn-cs"/>
              </a:rPr>
              <a:t>就是把我们的人搞得多多的</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1" i="0" u="none" strike="noStrike" kern="1200" cap="none" spc="0" normalizeH="0" baseline="0" noProof="0" dirty="0">
                <a:ln>
                  <a:noFill/>
                </a:ln>
                <a:solidFill>
                  <a:schemeClr val="tx1"/>
                </a:solidFill>
                <a:effectLst/>
                <a:uLnTx/>
                <a:uFillTx/>
                <a:latin typeface="+mn-lt"/>
                <a:ea typeface="+mn-ea"/>
                <a:cs typeface="+mn-cs"/>
              </a:rPr>
              <a:t>把敌人的人搞得少少的</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45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defTabSz="913130" eaLnBrk="1" hangingPunct="1"/>
            <a:fld id="{9A0DB2DC-4C9A-4742-B13C-FB6460FD3503}" type="slidenum">
              <a:rPr lang="zh-CN" altLang="en-US" sz="1200" dirty="0">
                <a:solidFill>
                  <a:srgbClr val="000000"/>
                </a:solidFill>
                <a:latin typeface="Calibri" panose="020F0502020204030204" pitchFamily="34" charset="0"/>
              </a:rPr>
            </a:fld>
            <a:endParaRPr lang="zh-CN" altLang="en-US" sz="1200" dirty="0">
              <a:solidFill>
                <a:srgbClr val="000000"/>
              </a:solidFil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幻灯片图像占位符 1"/>
          <p:cNvSpPr>
            <a:spLocks noGrp="1" noRot="1" noChangeAspect="1" noTextEdit="1"/>
          </p:cNvSpPr>
          <p:nvPr>
            <p:ph type="sldImg"/>
          </p:nvPr>
        </p:nvSpPr>
        <p:spPr/>
      </p:sp>
      <p:sp>
        <p:nvSpPr>
          <p:cNvPr id="3" name="备注占位符 2"/>
          <p:cNvSpPr>
            <a:spLocks noGrp="1"/>
          </p:cNvSpPr>
          <p:nvPr>
            <p:ph type="body" idx="1"/>
          </p:nvPr>
        </p:nvSpPr>
        <p:spPr/>
        <p:txBody>
          <a:bodyPr wrap="square" lIns="91440" tIns="45720" rIns="91440" bIns="45720" numCol="1" anchor="t" anchorCtr="0" compatLnSpc="1">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博古编的教材光顾着吊书袋：</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1" i="0" u="none" strike="noStrike" kern="1200" cap="none" spc="0" normalizeH="0" baseline="0" noProof="0" dirty="0">
                <a:ln>
                  <a:noFill/>
                </a:ln>
                <a:solidFill>
                  <a:schemeClr val="tx1"/>
                </a:solidFill>
                <a:effectLst/>
                <a:uLnTx/>
                <a:uFillTx/>
                <a:latin typeface="+mn-lt"/>
                <a:ea typeface="+mn-ea"/>
                <a:cs typeface="+mn-cs"/>
              </a:rPr>
              <a:t>说“政治是各种团体</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1" i="0" u="none" strike="noStrike" kern="1200" cap="none" spc="0" normalizeH="0" baseline="0" noProof="0" dirty="0">
                <a:ln>
                  <a:noFill/>
                </a:ln>
                <a:solidFill>
                  <a:schemeClr val="tx1"/>
                </a:solidFill>
                <a:effectLst/>
                <a:uLnTx/>
                <a:uFillTx/>
                <a:latin typeface="+mn-lt"/>
                <a:ea typeface="+mn-ea"/>
                <a:cs typeface="+mn-cs"/>
              </a:rPr>
              <a:t>进行集体决策的过程</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1" i="0" u="none" strike="noStrike" kern="1200" cap="none" spc="0" normalizeH="0" baseline="0" noProof="0" dirty="0">
                <a:ln>
                  <a:noFill/>
                </a:ln>
                <a:solidFill>
                  <a:schemeClr val="tx1"/>
                </a:solidFill>
                <a:effectLst/>
                <a:uLnTx/>
                <a:uFillTx/>
                <a:latin typeface="+mn-lt"/>
                <a:ea typeface="+mn-ea"/>
                <a:cs typeface="+mn-cs"/>
              </a:rPr>
              <a:t>尤指对于政治实体的统治”</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毛泽东一看：这说的是啥子哟</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哪有这么复杂嘛！</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政治，其实就是一句话：</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1" i="0" u="none" strike="noStrike" kern="1200" cap="none" spc="0" normalizeH="0" baseline="0" noProof="0" dirty="0">
                <a:ln>
                  <a:noFill/>
                </a:ln>
                <a:solidFill>
                  <a:schemeClr val="tx1"/>
                </a:solidFill>
                <a:effectLst/>
                <a:uLnTx/>
                <a:uFillTx/>
                <a:latin typeface="+mn-lt"/>
                <a:ea typeface="+mn-ea"/>
                <a:cs typeface="+mn-cs"/>
              </a:rPr>
              <a:t>就是把我们的人搞得多多的</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1" i="0" u="none" strike="noStrike" kern="1200" cap="none" spc="0" normalizeH="0" baseline="0" noProof="0" dirty="0">
                <a:ln>
                  <a:noFill/>
                </a:ln>
                <a:solidFill>
                  <a:schemeClr val="tx1"/>
                </a:solidFill>
                <a:effectLst/>
                <a:uLnTx/>
                <a:uFillTx/>
                <a:latin typeface="+mn-lt"/>
                <a:ea typeface="+mn-ea"/>
                <a:cs typeface="+mn-cs"/>
              </a:rPr>
              <a:t>把敌人的人搞得少少的</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059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defTabSz="913130" eaLnBrk="1" hangingPunct="1"/>
            <a:fld id="{9A0DB2DC-4C9A-4742-B13C-FB6460FD3503}" type="slidenum">
              <a:rPr lang="zh-CN" altLang="en-US" sz="1200" dirty="0">
                <a:solidFill>
                  <a:srgbClr val="000000"/>
                </a:solidFill>
                <a:latin typeface="Calibri" panose="020F0502020204030204" pitchFamily="34" charset="0"/>
              </a:rPr>
            </a:fld>
            <a:endParaRPr lang="zh-CN" altLang="en-US" sz="1200" dirty="0">
              <a:solidFill>
                <a:srgbClr val="000000"/>
              </a:solidFil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幻灯片图像占位符 1"/>
          <p:cNvSpPr>
            <a:spLocks noGrp="1" noRot="1" noChangeAspect="1" noTextEdit="1"/>
          </p:cNvSpPr>
          <p:nvPr>
            <p:ph type="sldImg"/>
          </p:nvPr>
        </p:nvSpPr>
        <p:spPr/>
      </p:sp>
      <p:sp>
        <p:nvSpPr>
          <p:cNvPr id="3" name="备注占位符 2"/>
          <p:cNvSpPr>
            <a:spLocks noGrp="1"/>
          </p:cNvSpPr>
          <p:nvPr>
            <p:ph type="body" idx="1"/>
          </p:nvPr>
        </p:nvSpPr>
        <p:spPr/>
        <p:txBody>
          <a:bodyPr wrap="square" lIns="91440" tIns="45720" rIns="91440" bIns="45720" numCol="1" anchor="t" anchorCtr="0" compatLnSpc="1">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博古编的教材光顾着吊书袋：</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1" i="0" u="none" strike="noStrike" kern="1200" cap="none" spc="0" normalizeH="0" baseline="0" noProof="0" dirty="0">
                <a:ln>
                  <a:noFill/>
                </a:ln>
                <a:solidFill>
                  <a:schemeClr val="tx1"/>
                </a:solidFill>
                <a:effectLst/>
                <a:uLnTx/>
                <a:uFillTx/>
                <a:latin typeface="+mn-lt"/>
                <a:ea typeface="+mn-ea"/>
                <a:cs typeface="+mn-cs"/>
              </a:rPr>
              <a:t>说“政治是各种团体</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1" i="0" u="none" strike="noStrike" kern="1200" cap="none" spc="0" normalizeH="0" baseline="0" noProof="0" dirty="0">
                <a:ln>
                  <a:noFill/>
                </a:ln>
                <a:solidFill>
                  <a:schemeClr val="tx1"/>
                </a:solidFill>
                <a:effectLst/>
                <a:uLnTx/>
                <a:uFillTx/>
                <a:latin typeface="+mn-lt"/>
                <a:ea typeface="+mn-ea"/>
                <a:cs typeface="+mn-cs"/>
              </a:rPr>
              <a:t>进行集体决策的过程</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1" i="0" u="none" strike="noStrike" kern="1200" cap="none" spc="0" normalizeH="0" baseline="0" noProof="0" dirty="0">
                <a:ln>
                  <a:noFill/>
                </a:ln>
                <a:solidFill>
                  <a:schemeClr val="tx1"/>
                </a:solidFill>
                <a:effectLst/>
                <a:uLnTx/>
                <a:uFillTx/>
                <a:latin typeface="+mn-lt"/>
                <a:ea typeface="+mn-ea"/>
                <a:cs typeface="+mn-cs"/>
              </a:rPr>
              <a:t>尤指对于政治实体的统治”</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毛泽东一看：这说的是啥子哟</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哪有这么复杂嘛！</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政治，其实就是一句话：</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1" i="0" u="none" strike="noStrike" kern="1200" cap="none" spc="0" normalizeH="0" baseline="0" noProof="0" dirty="0">
                <a:ln>
                  <a:noFill/>
                </a:ln>
                <a:solidFill>
                  <a:schemeClr val="tx1"/>
                </a:solidFill>
                <a:effectLst/>
                <a:uLnTx/>
                <a:uFillTx/>
                <a:latin typeface="+mn-lt"/>
                <a:ea typeface="+mn-ea"/>
                <a:cs typeface="+mn-cs"/>
              </a:rPr>
              <a:t>就是把我们的人搞得多多的</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1" i="0" u="none" strike="noStrike" kern="1200" cap="none" spc="0" normalizeH="0" baseline="0" noProof="0" dirty="0">
                <a:ln>
                  <a:noFill/>
                </a:ln>
                <a:solidFill>
                  <a:schemeClr val="tx1"/>
                </a:solidFill>
                <a:effectLst/>
                <a:uLnTx/>
                <a:uFillTx/>
                <a:latin typeface="+mn-lt"/>
                <a:ea typeface="+mn-ea"/>
                <a:cs typeface="+mn-cs"/>
              </a:rPr>
              <a:t>把敌人的人搞得少少的</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674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defTabSz="913130" eaLnBrk="1" hangingPunct="1"/>
            <a:fld id="{9A0DB2DC-4C9A-4742-B13C-FB6460FD3503}" type="slidenum">
              <a:rPr lang="zh-CN" altLang="en-US" sz="1200" dirty="0">
                <a:solidFill>
                  <a:srgbClr val="000000"/>
                </a:solidFill>
                <a:latin typeface="Calibri" panose="020F0502020204030204" pitchFamily="34" charset="0"/>
              </a:rPr>
            </a:fld>
            <a:endParaRPr lang="zh-CN" altLang="en-US" sz="1200" dirty="0">
              <a:solidFill>
                <a:srgbClr val="000000"/>
              </a:solidFill>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幻灯片图像占位符 1"/>
          <p:cNvSpPr>
            <a:spLocks noGrp="1" noRot="1" noChangeAspect="1" noTextEdit="1"/>
          </p:cNvSpPr>
          <p:nvPr>
            <p:ph type="sldImg"/>
          </p:nvPr>
        </p:nvSpPr>
        <p:spPr/>
      </p:sp>
      <p:sp>
        <p:nvSpPr>
          <p:cNvPr id="153603" name="备注占位符 2"/>
          <p:cNvSpPr>
            <a:spLocks noGrp="1"/>
          </p:cNvSpPr>
          <p:nvPr>
            <p:ph type="body" idx="1"/>
          </p:nvPr>
        </p:nvSpPr>
        <p:spPr/>
        <p:txBody>
          <a:bodyPr wrap="square" lIns="91440" tIns="45720" rIns="91440" bIns="45720" anchor="t" anchorCtr="0"/>
          <a:lstStyle/>
          <a:p>
            <a:pPr lvl="0"/>
            <a:endParaRPr lang="zh-CN" altLang="en-US" dirty="0"/>
          </a:p>
        </p:txBody>
      </p:sp>
      <p:sp>
        <p:nvSpPr>
          <p:cNvPr id="15360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等线" panose="02010600030101010101" pitchFamily="2" charset="-122"/>
                <a:ea typeface="等线" panose="02010600030101010101" pitchFamily="2" charset="-122"/>
              </a:rPr>
            </a:fld>
            <a:endParaRPr lang="zh-CN" altLang="en-US" sz="1200" dirty="0">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幻灯片图像占位符 1"/>
          <p:cNvSpPr>
            <a:spLocks noGrp="1" noRot="1" noChangeAspect="1" noTextEdit="1"/>
          </p:cNvSpPr>
          <p:nvPr>
            <p:ph type="sldImg"/>
          </p:nvPr>
        </p:nvSpPr>
        <p:spPr/>
      </p:sp>
      <p:sp>
        <p:nvSpPr>
          <p:cNvPr id="155651" name="备注占位符 2"/>
          <p:cNvSpPr>
            <a:spLocks noGrp="1"/>
          </p:cNvSpPr>
          <p:nvPr>
            <p:ph type="body" idx="1"/>
          </p:nvPr>
        </p:nvSpPr>
        <p:spPr/>
        <p:txBody>
          <a:bodyPr wrap="square" lIns="91440" tIns="45720" rIns="91440" bIns="45720" anchor="t" anchorCtr="0"/>
          <a:lstStyle/>
          <a:p>
            <a:pPr lvl="0"/>
            <a:endParaRPr lang="zh-CN" altLang="en-US" dirty="0"/>
          </a:p>
        </p:txBody>
      </p:sp>
      <p:sp>
        <p:nvSpPr>
          <p:cNvPr id="15565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等线" panose="02010600030101010101" pitchFamily="2" charset="-122"/>
                <a:ea typeface="等线" panose="02010600030101010101" pitchFamily="2" charset="-122"/>
              </a:rPr>
            </a:fld>
            <a:endParaRPr lang="zh-CN" altLang="en-US" sz="1200" dirty="0">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幻灯片图像占位符 1"/>
          <p:cNvSpPr>
            <a:spLocks noGrp="1" noRot="1" noChangeAspect="1" noTextEdit="1"/>
          </p:cNvSpPr>
          <p:nvPr>
            <p:ph type="sldImg"/>
          </p:nvPr>
        </p:nvSpPr>
        <p:spPr/>
      </p:sp>
      <p:sp>
        <p:nvSpPr>
          <p:cNvPr id="157699" name="备注占位符 2"/>
          <p:cNvSpPr>
            <a:spLocks noGrp="1"/>
          </p:cNvSpPr>
          <p:nvPr>
            <p:ph type="body" idx="1"/>
          </p:nvPr>
        </p:nvSpPr>
        <p:spPr/>
        <p:txBody>
          <a:bodyPr wrap="square" lIns="91440" tIns="45720" rIns="91440" bIns="45720" anchor="t" anchorCtr="0"/>
          <a:lstStyle/>
          <a:p>
            <a:pPr lvl="0"/>
            <a:endParaRPr lang="zh-CN" altLang="en-US" dirty="0"/>
          </a:p>
        </p:txBody>
      </p:sp>
      <p:sp>
        <p:nvSpPr>
          <p:cNvPr id="15770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等线" panose="02010600030101010101" pitchFamily="2" charset="-122"/>
                <a:ea typeface="等线" panose="02010600030101010101" pitchFamily="2" charset="-122"/>
              </a:rPr>
            </a:fld>
            <a:endParaRPr lang="zh-CN" altLang="en-US" sz="1200" dirty="0">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7.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7.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4" Type="http://schemas.openxmlformats.org/officeDocument/2006/relationships/image" Target="../media/image14.jpe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75199" y="1125481"/>
            <a:ext cx="9451181" cy="2394232"/>
          </a:xfrm>
          <a:prstGeom prst="rect">
            <a:avLst/>
          </a:prstGeom>
        </p:spPr>
        <p:txBody>
          <a:bodyPr anchor="b"/>
          <a:lstStyle>
            <a:lvl1pPr algn="ctr">
              <a:defRPr sz="45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75199" y="3612067"/>
            <a:ext cx="9451181" cy="1660361"/>
          </a:xfrm>
          <a:prstGeom prst="rect">
            <a:avLst/>
          </a:prstGeo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30079" y="275742"/>
            <a:ext cx="11341418" cy="1146175"/>
          </a:xfrm>
          <a:prstGeom prst="rect">
            <a:avLst/>
          </a:prstGeom>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30079" y="1604645"/>
            <a:ext cx="11341418" cy="4538853"/>
          </a:xfrm>
          <a:prstGeom prst="rect">
            <a:avLst/>
          </a:prstGeo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spd="med">
    <p:random/>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8" name="Date Placeholder 3"/>
          <p:cNvSpPr>
            <a:spLocks noGrp="1"/>
          </p:cNvSpPr>
          <p:nvPr>
            <p:ph type="dt" sz="half" idx="2"/>
          </p:nvPr>
        </p:nvSpPr>
        <p:spPr>
          <a:xfrm>
            <a:off x="866775" y="6373813"/>
            <a:ext cx="2835275" cy="366713"/>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82F288E0-7875-42C4-84C8-98DBBD3BF4D2}" type="datetimeFigureOut">
              <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Footer Placeholder 4"/>
          <p:cNvSpPr>
            <a:spLocks noGrp="1"/>
          </p:cNvSpPr>
          <p:nvPr>
            <p:ph type="ftr" sz="quarter" idx="3"/>
          </p:nvPr>
        </p:nvSpPr>
        <p:spPr>
          <a:xfrm>
            <a:off x="4173538" y="6373813"/>
            <a:ext cx="4254500" cy="366713"/>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Slide Number Placeholder 5"/>
          <p:cNvSpPr>
            <a:spLocks noGrp="1"/>
          </p:cNvSpPr>
          <p:nvPr>
            <p:ph type="sldNum" sz="quarter" idx="4"/>
          </p:nvPr>
        </p:nvSpPr>
        <p:spPr>
          <a:xfrm>
            <a:off x="8899525" y="6373813"/>
            <a:ext cx="2835275" cy="366713"/>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04956B95-B9EA-4708-B0E4-8CD0CF26D6A5}" type="slidenum">
              <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9795" y="1714488"/>
            <a:ext cx="10868858" cy="2860661"/>
          </a:xfrm>
        </p:spPr>
        <p:txBody>
          <a:bodyPr anchor="b"/>
          <a:lstStyle>
            <a:lvl1pPr>
              <a:defRPr sz="5925"/>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59795" y="4602212"/>
            <a:ext cx="10868858" cy="1504354"/>
          </a:xfrm>
        </p:spPr>
        <p:txBody>
          <a:bodyPr/>
          <a:lstStyle>
            <a:lvl1pPr marL="0" indent="0">
              <a:buNone/>
              <a:defRPr sz="2370">
                <a:solidFill>
                  <a:schemeClr val="tx1">
                    <a:tint val="75000"/>
                  </a:schemeClr>
                </a:solidFill>
              </a:defRPr>
            </a:lvl1pPr>
            <a:lvl2pPr marL="451485" indent="0">
              <a:buNone/>
              <a:defRPr sz="1975">
                <a:solidFill>
                  <a:schemeClr val="tx1">
                    <a:tint val="75000"/>
                  </a:schemeClr>
                </a:solidFill>
              </a:defRPr>
            </a:lvl2pPr>
            <a:lvl3pPr marL="902335" indent="0">
              <a:buNone/>
              <a:defRPr sz="1775">
                <a:solidFill>
                  <a:schemeClr val="tx1">
                    <a:tint val="75000"/>
                  </a:schemeClr>
                </a:solidFill>
              </a:defRPr>
            </a:lvl3pPr>
            <a:lvl4pPr marL="1353820" indent="0">
              <a:buNone/>
              <a:defRPr sz="1580">
                <a:solidFill>
                  <a:schemeClr val="tx1">
                    <a:tint val="75000"/>
                  </a:schemeClr>
                </a:solidFill>
              </a:defRPr>
            </a:lvl4pPr>
            <a:lvl5pPr marL="1805305" indent="0">
              <a:buNone/>
              <a:defRPr sz="1580">
                <a:solidFill>
                  <a:schemeClr val="tx1">
                    <a:tint val="75000"/>
                  </a:schemeClr>
                </a:solidFill>
              </a:defRPr>
            </a:lvl5pPr>
            <a:lvl6pPr marL="2256790" indent="0">
              <a:buNone/>
              <a:defRPr sz="1580">
                <a:solidFill>
                  <a:schemeClr val="tx1">
                    <a:tint val="75000"/>
                  </a:schemeClr>
                </a:solidFill>
              </a:defRPr>
            </a:lvl6pPr>
            <a:lvl7pPr marL="2707640" indent="0">
              <a:buNone/>
              <a:defRPr sz="1580">
                <a:solidFill>
                  <a:schemeClr val="tx1">
                    <a:tint val="75000"/>
                  </a:schemeClr>
                </a:solidFill>
              </a:defRPr>
            </a:lvl7pPr>
            <a:lvl8pPr marL="3159125" indent="0">
              <a:buNone/>
              <a:defRPr sz="1580">
                <a:solidFill>
                  <a:schemeClr val="tx1">
                    <a:tint val="75000"/>
                  </a:schemeClr>
                </a:solidFill>
              </a:defRPr>
            </a:lvl8pPr>
            <a:lvl9pPr marL="3610610" indent="0">
              <a:buNone/>
              <a:defRPr sz="1580">
                <a:solidFill>
                  <a:schemeClr val="tx1">
                    <a:tint val="75000"/>
                  </a:schemeClr>
                </a:solidFill>
              </a:defRPr>
            </a:lvl9pPr>
          </a:lstStyle>
          <a:p>
            <a:pPr lvl="0"/>
            <a:r>
              <a:rPr lang="zh-CN" altLang="en-US"/>
              <a:t>编辑母版文本样式</a:t>
            </a:r>
            <a:endParaRPr lang="zh-CN" altLang="en-US"/>
          </a:p>
        </p:txBody>
      </p:sp>
      <p:sp>
        <p:nvSpPr>
          <p:cNvPr id="8" name="Date Placeholder 3"/>
          <p:cNvSpPr>
            <a:spLocks noGrp="1"/>
          </p:cNvSpPr>
          <p:nvPr>
            <p:ph type="dt" sz="half" idx="2"/>
          </p:nvPr>
        </p:nvSpPr>
        <p:spPr>
          <a:xfrm>
            <a:off x="866775" y="6373813"/>
            <a:ext cx="2835275" cy="366713"/>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82F288E0-7875-42C4-84C8-98DBBD3BF4D2}" type="datetimeFigureOut">
              <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Footer Placeholder 4"/>
          <p:cNvSpPr>
            <a:spLocks noGrp="1"/>
          </p:cNvSpPr>
          <p:nvPr>
            <p:ph type="ftr" sz="quarter" idx="3"/>
          </p:nvPr>
        </p:nvSpPr>
        <p:spPr>
          <a:xfrm>
            <a:off x="4173538" y="6373813"/>
            <a:ext cx="4254500" cy="366713"/>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Slide Number Placeholder 5"/>
          <p:cNvSpPr>
            <a:spLocks noGrp="1"/>
          </p:cNvSpPr>
          <p:nvPr>
            <p:ph type="sldNum" sz="quarter" idx="4"/>
          </p:nvPr>
        </p:nvSpPr>
        <p:spPr>
          <a:xfrm>
            <a:off x="8899525" y="6373813"/>
            <a:ext cx="2835275" cy="366713"/>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C52614C2-D2FA-480D-80EE-8AB40976E310}" type="slidenum">
              <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66359" y="1830696"/>
            <a:ext cx="5355669" cy="4363425"/>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379549" y="1830696"/>
            <a:ext cx="5355669" cy="4363425"/>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8" name="Date Placeholder 4"/>
          <p:cNvSpPr>
            <a:spLocks noGrp="1"/>
          </p:cNvSpPr>
          <p:nvPr>
            <p:ph type="dt" sz="half" idx="12"/>
          </p:nvPr>
        </p:nvSpPr>
        <p:spPr>
          <a:xfrm>
            <a:off x="866775" y="6373813"/>
            <a:ext cx="2835275" cy="366713"/>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82F288E0-7875-42C4-84C8-98DBBD3BF4D2}" type="datetimeFigureOut">
              <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Footer Placeholder 5"/>
          <p:cNvSpPr>
            <a:spLocks noGrp="1"/>
          </p:cNvSpPr>
          <p:nvPr>
            <p:ph type="ftr" sz="quarter" idx="3"/>
          </p:nvPr>
        </p:nvSpPr>
        <p:spPr>
          <a:xfrm>
            <a:off x="4173538" y="6373813"/>
            <a:ext cx="4254500" cy="366713"/>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Slide Number Placeholder 6"/>
          <p:cNvSpPr>
            <a:spLocks noGrp="1"/>
          </p:cNvSpPr>
          <p:nvPr>
            <p:ph type="sldNum" sz="quarter" idx="4"/>
          </p:nvPr>
        </p:nvSpPr>
        <p:spPr>
          <a:xfrm>
            <a:off x="8899525" y="6373813"/>
            <a:ext cx="2835275" cy="366713"/>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5C0E8F70-EA54-4BD3-8186-51E9BFCA23EB}" type="slidenum">
              <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8000" y="366140"/>
            <a:ext cx="10868858" cy="1329245"/>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68000" y="1685833"/>
            <a:ext cx="5331056" cy="826201"/>
          </a:xfrm>
        </p:spPr>
        <p:txBody>
          <a:bodyPr anchor="b"/>
          <a:lstStyle>
            <a:lvl1pPr marL="0" indent="0">
              <a:buNone/>
              <a:defRPr sz="2370" b="1"/>
            </a:lvl1pPr>
            <a:lvl2pPr marL="451485" indent="0">
              <a:buNone/>
              <a:defRPr sz="1975" b="1"/>
            </a:lvl2pPr>
            <a:lvl3pPr marL="902335" indent="0">
              <a:buNone/>
              <a:defRPr sz="1775" b="1"/>
            </a:lvl3pPr>
            <a:lvl4pPr marL="1353820" indent="0">
              <a:buNone/>
              <a:defRPr sz="1580" b="1"/>
            </a:lvl4pPr>
            <a:lvl5pPr marL="1805305" indent="0">
              <a:buNone/>
              <a:defRPr sz="1580" b="1"/>
            </a:lvl5pPr>
            <a:lvl6pPr marL="2256790" indent="0">
              <a:buNone/>
              <a:defRPr sz="1580" b="1"/>
            </a:lvl6pPr>
            <a:lvl7pPr marL="2707640" indent="0">
              <a:buNone/>
              <a:defRPr sz="1580" b="1"/>
            </a:lvl7pPr>
            <a:lvl8pPr marL="3159125" indent="0">
              <a:buNone/>
              <a:defRPr sz="1580" b="1"/>
            </a:lvl8pPr>
            <a:lvl9pPr marL="3610610" indent="0">
              <a:buNone/>
              <a:defRPr sz="158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68000" y="2512034"/>
            <a:ext cx="5331056" cy="3694823"/>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379548" y="1685833"/>
            <a:ext cx="5357311" cy="826201"/>
          </a:xfrm>
        </p:spPr>
        <p:txBody>
          <a:bodyPr anchor="b"/>
          <a:lstStyle>
            <a:lvl1pPr marL="0" indent="0">
              <a:buNone/>
              <a:defRPr sz="2370" b="1"/>
            </a:lvl1pPr>
            <a:lvl2pPr marL="451485" indent="0">
              <a:buNone/>
              <a:defRPr sz="1975" b="1"/>
            </a:lvl2pPr>
            <a:lvl3pPr marL="902335" indent="0">
              <a:buNone/>
              <a:defRPr sz="1775" b="1"/>
            </a:lvl3pPr>
            <a:lvl4pPr marL="1353820" indent="0">
              <a:buNone/>
              <a:defRPr sz="1580" b="1"/>
            </a:lvl4pPr>
            <a:lvl5pPr marL="1805305" indent="0">
              <a:buNone/>
              <a:defRPr sz="1580" b="1"/>
            </a:lvl5pPr>
            <a:lvl6pPr marL="2256790" indent="0">
              <a:buNone/>
              <a:defRPr sz="1580" b="1"/>
            </a:lvl6pPr>
            <a:lvl7pPr marL="2707640" indent="0">
              <a:buNone/>
              <a:defRPr sz="1580" b="1"/>
            </a:lvl7pPr>
            <a:lvl8pPr marL="3159125" indent="0">
              <a:buNone/>
              <a:defRPr sz="1580" b="1"/>
            </a:lvl8pPr>
            <a:lvl9pPr marL="3610610" indent="0">
              <a:buNone/>
              <a:defRPr sz="158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379548" y="2512034"/>
            <a:ext cx="5357311" cy="3694823"/>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8" name="Date Placeholder 6"/>
          <p:cNvSpPr>
            <a:spLocks noGrp="1"/>
          </p:cNvSpPr>
          <p:nvPr>
            <p:ph type="dt" sz="half" idx="12"/>
          </p:nvPr>
        </p:nvSpPr>
        <p:spPr>
          <a:xfrm>
            <a:off x="866775" y="6373813"/>
            <a:ext cx="2835275" cy="366713"/>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82F288E0-7875-42C4-84C8-98DBBD3BF4D2}" type="datetimeFigureOut">
              <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Footer Placeholder 7"/>
          <p:cNvSpPr>
            <a:spLocks noGrp="1"/>
          </p:cNvSpPr>
          <p:nvPr>
            <p:ph type="ftr" sz="quarter" idx="13"/>
          </p:nvPr>
        </p:nvSpPr>
        <p:spPr>
          <a:xfrm>
            <a:off x="4173538" y="6373813"/>
            <a:ext cx="4254500" cy="366713"/>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Slide Number Placeholder 8"/>
          <p:cNvSpPr>
            <a:spLocks noGrp="1"/>
          </p:cNvSpPr>
          <p:nvPr>
            <p:ph type="sldNum" sz="quarter" idx="14"/>
          </p:nvPr>
        </p:nvSpPr>
        <p:spPr>
          <a:xfrm>
            <a:off x="8899525" y="6373813"/>
            <a:ext cx="2835275" cy="366713"/>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A882ED62-890D-4494-A8BE-37A1EB84466C}" type="slidenum">
              <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8" name="Date Placeholder 2"/>
          <p:cNvSpPr>
            <a:spLocks noGrp="1"/>
          </p:cNvSpPr>
          <p:nvPr>
            <p:ph type="dt" sz="half" idx="2"/>
          </p:nvPr>
        </p:nvSpPr>
        <p:spPr>
          <a:xfrm>
            <a:off x="866775" y="6373813"/>
            <a:ext cx="2835275" cy="366713"/>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82F288E0-7875-42C4-84C8-98DBBD3BF4D2}" type="datetimeFigureOut">
              <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Footer Placeholder 3"/>
          <p:cNvSpPr>
            <a:spLocks noGrp="1"/>
          </p:cNvSpPr>
          <p:nvPr>
            <p:ph type="ftr" sz="quarter" idx="3"/>
          </p:nvPr>
        </p:nvSpPr>
        <p:spPr>
          <a:xfrm>
            <a:off x="4173538" y="6373813"/>
            <a:ext cx="4254500" cy="366713"/>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Slide Number Placeholder 4"/>
          <p:cNvSpPr>
            <a:spLocks noGrp="1"/>
          </p:cNvSpPr>
          <p:nvPr>
            <p:ph type="sldNum" sz="quarter" idx="4"/>
          </p:nvPr>
        </p:nvSpPr>
        <p:spPr>
          <a:xfrm>
            <a:off x="8899525" y="6373813"/>
            <a:ext cx="2835275" cy="366713"/>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C550B52A-1574-4CDA-9224-715D301D5966}" type="slidenum">
              <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8" name="Date Placeholder 1"/>
          <p:cNvSpPr>
            <a:spLocks noGrp="1"/>
          </p:cNvSpPr>
          <p:nvPr>
            <p:ph type="dt" sz="half" idx="2"/>
          </p:nvPr>
        </p:nvSpPr>
        <p:spPr>
          <a:xfrm>
            <a:off x="866775" y="6373813"/>
            <a:ext cx="2835275" cy="366713"/>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82F288E0-7875-42C4-84C8-98DBBD3BF4D2}" type="datetimeFigureOut">
              <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Footer Placeholder 2"/>
          <p:cNvSpPr>
            <a:spLocks noGrp="1"/>
          </p:cNvSpPr>
          <p:nvPr>
            <p:ph type="ftr" sz="quarter" idx="3"/>
          </p:nvPr>
        </p:nvSpPr>
        <p:spPr>
          <a:xfrm>
            <a:off x="4173538" y="6373813"/>
            <a:ext cx="4254500" cy="366713"/>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Slide Number Placeholder 3"/>
          <p:cNvSpPr>
            <a:spLocks noGrp="1"/>
          </p:cNvSpPr>
          <p:nvPr>
            <p:ph type="sldNum" sz="quarter" idx="4"/>
          </p:nvPr>
        </p:nvSpPr>
        <p:spPr>
          <a:xfrm>
            <a:off x="8899525" y="6373813"/>
            <a:ext cx="2835275" cy="366713"/>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6312A735-7DAC-4796-A8E5-4AE3246CA7F9}" type="slidenum">
              <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68000" y="458470"/>
            <a:ext cx="4064336" cy="1604645"/>
          </a:xfrm>
        </p:spPr>
        <p:txBody>
          <a:bodyPr anchor="b"/>
          <a:lstStyle>
            <a:lvl1pPr>
              <a:defRPr sz="316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357312" y="990168"/>
            <a:ext cx="6379547" cy="4887163"/>
          </a:xfrm>
        </p:spPr>
        <p:txBody>
          <a:bodyPr/>
          <a:lstStyle>
            <a:lvl1pPr>
              <a:defRPr sz="3160"/>
            </a:lvl1pPr>
            <a:lvl2pPr>
              <a:defRPr sz="2765"/>
            </a:lvl2pPr>
            <a:lvl3pPr>
              <a:defRPr sz="2370"/>
            </a:lvl3pPr>
            <a:lvl4pPr>
              <a:defRPr sz="1975"/>
            </a:lvl4pPr>
            <a:lvl5pPr>
              <a:defRPr sz="1975"/>
            </a:lvl5pPr>
            <a:lvl6pPr>
              <a:defRPr sz="1975"/>
            </a:lvl6pPr>
            <a:lvl7pPr>
              <a:defRPr sz="1975"/>
            </a:lvl7pPr>
            <a:lvl8pPr>
              <a:defRPr sz="1975"/>
            </a:lvl8pPr>
            <a:lvl9pPr>
              <a:defRPr sz="1975"/>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68000" y="2063116"/>
            <a:ext cx="4064336" cy="3822175"/>
          </a:xfrm>
        </p:spPr>
        <p:txBody>
          <a:bodyPr/>
          <a:lstStyle>
            <a:lvl1pPr marL="0" indent="0">
              <a:buNone/>
              <a:defRPr sz="1580"/>
            </a:lvl1pPr>
            <a:lvl2pPr marL="451485" indent="0">
              <a:buNone/>
              <a:defRPr sz="1380"/>
            </a:lvl2pPr>
            <a:lvl3pPr marL="902335" indent="0">
              <a:buNone/>
              <a:defRPr sz="1185"/>
            </a:lvl3pPr>
            <a:lvl4pPr marL="1353820" indent="0">
              <a:buNone/>
              <a:defRPr sz="985"/>
            </a:lvl4pPr>
            <a:lvl5pPr marL="1805305" indent="0">
              <a:buNone/>
              <a:defRPr sz="985"/>
            </a:lvl5pPr>
            <a:lvl6pPr marL="2256790" indent="0">
              <a:buNone/>
              <a:defRPr sz="985"/>
            </a:lvl6pPr>
            <a:lvl7pPr marL="2707640" indent="0">
              <a:buNone/>
              <a:defRPr sz="985"/>
            </a:lvl7pPr>
            <a:lvl8pPr marL="3159125" indent="0">
              <a:buNone/>
              <a:defRPr sz="985"/>
            </a:lvl8pPr>
            <a:lvl9pPr marL="3610610" indent="0">
              <a:buNone/>
              <a:defRPr sz="985"/>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C764DE79-268F-4C1A-8933-263129D2AF90}" type="datetimeFigureOut">
              <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A3609452-B5F5-4F37-BF9C-2328F2BF805A}" type="slidenum">
              <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8000" y="458470"/>
            <a:ext cx="4064336" cy="1604645"/>
          </a:xfrm>
        </p:spPr>
        <p:txBody>
          <a:bodyPr anchor="b"/>
          <a:lstStyle>
            <a:lvl1pPr>
              <a:defRPr sz="316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357312" y="990168"/>
            <a:ext cx="6379547" cy="4887163"/>
          </a:xfrm>
        </p:spPr>
        <p:txBody>
          <a:bodyPr vert="horz" wrap="square" lIns="91440" tIns="45720" rIns="91440" bIns="45720" numCol="1" rtlCol="0" anchor="t" anchorCtr="0" compatLnSpc="1">
            <a:normAutofit/>
          </a:bodyPr>
          <a:lstStyle>
            <a:lvl1pPr marL="0" indent="0">
              <a:buNone/>
              <a:defRPr sz="3160"/>
            </a:lvl1pPr>
            <a:lvl2pPr marL="451485" indent="0">
              <a:buNone/>
              <a:defRPr sz="2765"/>
            </a:lvl2pPr>
            <a:lvl3pPr marL="902335" indent="0">
              <a:buNone/>
              <a:defRPr sz="2370"/>
            </a:lvl3pPr>
            <a:lvl4pPr marL="1353820" indent="0">
              <a:buNone/>
              <a:defRPr sz="1975"/>
            </a:lvl4pPr>
            <a:lvl5pPr marL="1805305" indent="0">
              <a:buNone/>
              <a:defRPr sz="1975"/>
            </a:lvl5pPr>
            <a:lvl6pPr marL="2256790" indent="0">
              <a:buNone/>
              <a:defRPr sz="1975"/>
            </a:lvl6pPr>
            <a:lvl7pPr marL="2707640" indent="0">
              <a:buNone/>
              <a:defRPr sz="1975"/>
            </a:lvl7pPr>
            <a:lvl8pPr marL="3159125" indent="0">
              <a:buNone/>
              <a:defRPr sz="1975"/>
            </a:lvl8pPr>
            <a:lvl9pPr marL="3610610" indent="0">
              <a:buNone/>
              <a:defRPr sz="1975"/>
            </a:lvl9pPr>
          </a:lstStyle>
          <a:p>
            <a:pPr marL="0" marR="0" lvl="0" indent="0" algn="l" defTabSz="901700" rtl="0" eaLnBrk="0" fontAlgn="base" latinLnBrk="0" hangingPunct="0">
              <a:lnSpc>
                <a:spcPct val="90000"/>
              </a:lnSpc>
              <a:spcBef>
                <a:spcPts val="990"/>
              </a:spcBef>
              <a:spcAft>
                <a:spcPct val="0"/>
              </a:spcAft>
              <a:buClrTx/>
              <a:buSzTx/>
              <a:buFont typeface="Arial" panose="020B0604020202020204" pitchFamily="34" charset="0"/>
              <a:buNone/>
              <a:defRPr/>
            </a:pPr>
            <a:r>
              <a:rPr kumimoji="0" lang="zh-CN" altLang="en-US" sz="3160" b="0" i="0" u="none" strike="noStrike" kern="1200" cap="none" spc="0" normalizeH="0" baseline="0" noProof="0">
                <a:ln>
                  <a:noFill/>
                </a:ln>
                <a:solidFill>
                  <a:schemeClr val="tx1"/>
                </a:solidFill>
                <a:effectLst/>
                <a:uLnTx/>
                <a:uFillTx/>
                <a:latin typeface="+mn-lt"/>
                <a:ea typeface="+mn-ea"/>
                <a:cs typeface="+mn-cs"/>
              </a:rPr>
              <a:t>单击图标添加图片</a:t>
            </a:r>
            <a:endParaRPr kumimoji="0" lang="en-US" sz="316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hasCustomPrompt="1"/>
          </p:nvPr>
        </p:nvSpPr>
        <p:spPr>
          <a:xfrm>
            <a:off x="868000" y="2063116"/>
            <a:ext cx="4064336" cy="3822175"/>
          </a:xfrm>
        </p:spPr>
        <p:txBody>
          <a:bodyPr/>
          <a:lstStyle>
            <a:lvl1pPr marL="0" indent="0">
              <a:buNone/>
              <a:defRPr sz="1580"/>
            </a:lvl1pPr>
            <a:lvl2pPr marL="451485" indent="0">
              <a:buNone/>
              <a:defRPr sz="1380"/>
            </a:lvl2pPr>
            <a:lvl3pPr marL="902335" indent="0">
              <a:buNone/>
              <a:defRPr sz="1185"/>
            </a:lvl3pPr>
            <a:lvl4pPr marL="1353820" indent="0">
              <a:buNone/>
              <a:defRPr sz="985"/>
            </a:lvl4pPr>
            <a:lvl5pPr marL="1805305" indent="0">
              <a:buNone/>
              <a:defRPr sz="985"/>
            </a:lvl5pPr>
            <a:lvl6pPr marL="2256790" indent="0">
              <a:buNone/>
              <a:defRPr sz="985"/>
            </a:lvl6pPr>
            <a:lvl7pPr marL="2707640" indent="0">
              <a:buNone/>
              <a:defRPr sz="985"/>
            </a:lvl7pPr>
            <a:lvl8pPr marL="3159125" indent="0">
              <a:buNone/>
              <a:defRPr sz="985"/>
            </a:lvl8pPr>
            <a:lvl9pPr marL="3610610" indent="0">
              <a:buNone/>
              <a:defRPr sz="985"/>
            </a:lvl9pPr>
          </a:lstStyle>
          <a:p>
            <a:pPr lvl="0"/>
            <a:r>
              <a:rPr lang="zh-CN" altLang="en-US"/>
              <a:t>编辑母版文本样式</a:t>
            </a:r>
            <a:endParaRPr lang="zh-CN" altLang="en-US"/>
          </a:p>
        </p:txBody>
      </p:sp>
      <p:sp>
        <p:nvSpPr>
          <p:cNvPr id="8" name="Date Placeholder 4"/>
          <p:cNvSpPr>
            <a:spLocks noGrp="1"/>
          </p:cNvSpPr>
          <p:nvPr>
            <p:ph type="dt" sz="half" idx="12"/>
          </p:nvPr>
        </p:nvSpPr>
        <p:spPr>
          <a:xfrm>
            <a:off x="866775" y="6373813"/>
            <a:ext cx="2835275" cy="366713"/>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82F288E0-7875-42C4-84C8-98DBBD3BF4D2}" type="datetimeFigureOut">
              <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Footer Placeholder 5"/>
          <p:cNvSpPr>
            <a:spLocks noGrp="1"/>
          </p:cNvSpPr>
          <p:nvPr>
            <p:ph type="ftr" sz="quarter" idx="3"/>
          </p:nvPr>
        </p:nvSpPr>
        <p:spPr>
          <a:xfrm>
            <a:off x="4173538" y="6373813"/>
            <a:ext cx="4254500" cy="366713"/>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Slide Number Placeholder 6"/>
          <p:cNvSpPr>
            <a:spLocks noGrp="1"/>
          </p:cNvSpPr>
          <p:nvPr>
            <p:ph type="sldNum" sz="quarter" idx="4"/>
          </p:nvPr>
        </p:nvSpPr>
        <p:spPr>
          <a:xfrm>
            <a:off x="8899525" y="6373813"/>
            <a:ext cx="2835275" cy="366713"/>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632ED407-74AF-48F7-8AC6-BBA26E5CADDD}" type="slidenum">
              <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C764DE79-268F-4C1A-8933-263129D2AF90}" type="datetimeFigureOut">
              <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A3609452-B5F5-4F37-BF9C-2328F2BF805A}" type="slidenum">
              <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8003" y="366139"/>
            <a:ext cx="2717215" cy="5827982"/>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66358" y="366139"/>
            <a:ext cx="7994124" cy="5827982"/>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C764DE79-268F-4C1A-8933-263129D2AF90}" type="datetimeFigureOut">
              <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A3609452-B5F5-4F37-BF9C-2328F2BF805A}" type="slidenum">
              <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018052" y="366139"/>
            <a:ext cx="2717215" cy="5827982"/>
          </a:xfrm>
          <a:prstGeom prst="rect">
            <a:avLst/>
          </a:prstGeo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66359" y="366139"/>
            <a:ext cx="7994124" cy="5827982"/>
          </a:xfrm>
          <a:prstGeom prst="rect">
            <a:avLst/>
          </a:prstGeo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spd="med">
    <p:random/>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C764DE79-268F-4C1A-8933-263129D2AF90}" type="datetimeFigureOut">
              <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A3609452-B5F5-4F37-BF9C-2328F2BF805A}" type="slidenum">
              <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正文">
    <p:bg>
      <p:bgPr>
        <a:solidFill>
          <a:schemeClr val="bg1"/>
        </a:solidFill>
        <a:effectLst/>
      </p:bgPr>
    </p:bg>
    <p:spTree>
      <p:nvGrpSpPr>
        <p:cNvPr id="1" name=""/>
        <p:cNvGrpSpPr/>
        <p:nvPr/>
      </p:nvGrpSpPr>
      <p:grpSpPr>
        <a:xfrm>
          <a:off x="0" y="0"/>
          <a:ext cx="0" cy="0"/>
          <a:chOff x="0" y="0"/>
          <a:chExt cx="0" cy="0"/>
        </a:xfrm>
      </p:grpSpPr>
      <p:sp>
        <p:nvSpPr>
          <p:cNvPr id="8" name="Freeform 5"/>
          <p:cNvSpPr/>
          <p:nvPr/>
        </p:nvSpPr>
        <p:spPr bwMode="auto">
          <a:xfrm>
            <a:off x="4763" y="6608763"/>
            <a:ext cx="11128375" cy="268288"/>
          </a:xfrm>
          <a:custGeom>
            <a:avLst/>
            <a:gdLst>
              <a:gd name="T0" fmla="*/ 0 w 14124"/>
              <a:gd name="T1" fmla="*/ 0 h 334"/>
              <a:gd name="T2" fmla="*/ 13980 w 14124"/>
              <a:gd name="T3" fmla="*/ 0 h 334"/>
              <a:gd name="T4" fmla="*/ 14110 w 14124"/>
              <a:gd name="T5" fmla="*/ 141 h 334"/>
              <a:gd name="T6" fmla="*/ 14110 w 14124"/>
              <a:gd name="T7" fmla="*/ 194 h 334"/>
              <a:gd name="T8" fmla="*/ 13980 w 14124"/>
              <a:gd name="T9" fmla="*/ 334 h 334"/>
              <a:gd name="T10" fmla="*/ 0 w 14124"/>
              <a:gd name="T11" fmla="*/ 334 h 334"/>
              <a:gd name="T12" fmla="*/ 0 w 14124"/>
              <a:gd name="T13" fmla="*/ 0 h 334"/>
            </a:gdLst>
            <a:ahLst/>
            <a:cxnLst>
              <a:cxn ang="0">
                <a:pos x="T0" y="T1"/>
              </a:cxn>
              <a:cxn ang="0">
                <a:pos x="T2" y="T3"/>
              </a:cxn>
              <a:cxn ang="0">
                <a:pos x="T4" y="T5"/>
              </a:cxn>
              <a:cxn ang="0">
                <a:pos x="T6" y="T7"/>
              </a:cxn>
              <a:cxn ang="0">
                <a:pos x="T8" y="T9"/>
              </a:cxn>
              <a:cxn ang="0">
                <a:pos x="T10" y="T11"/>
              </a:cxn>
              <a:cxn ang="0">
                <a:pos x="T12" y="T13"/>
              </a:cxn>
            </a:cxnLst>
            <a:rect l="0" t="0" r="r" b="b"/>
            <a:pathLst>
              <a:path w="14124" h="334">
                <a:moveTo>
                  <a:pt x="0" y="0"/>
                </a:moveTo>
                <a:lnTo>
                  <a:pt x="13980" y="0"/>
                </a:lnTo>
                <a:cubicBezTo>
                  <a:pt x="14024" y="47"/>
                  <a:pt x="14067" y="94"/>
                  <a:pt x="14110" y="141"/>
                </a:cubicBezTo>
                <a:cubicBezTo>
                  <a:pt x="14122" y="157"/>
                  <a:pt x="14124" y="176"/>
                  <a:pt x="14110" y="194"/>
                </a:cubicBezTo>
                <a:lnTo>
                  <a:pt x="13980" y="334"/>
                </a:lnTo>
                <a:lnTo>
                  <a:pt x="0" y="334"/>
                </a:lnTo>
                <a:lnTo>
                  <a:pt x="0" y="0"/>
                </a:lnTo>
                <a:close/>
              </a:path>
            </a:pathLst>
          </a:custGeom>
          <a:solidFill>
            <a:srgbClr val="E51A0F"/>
          </a:solidFill>
          <a:ln>
            <a:noFill/>
          </a:ln>
        </p:spPr>
        <p:txBody>
          <a:bodyPr lIns="90826" tIns="45413" rIns="90826" bIns="45413"/>
          <a:lstStyle/>
          <a:p>
            <a:pPr marL="0" marR="0" lvl="0" indent="0" algn="l" defTabSz="1210945" rtl="0" eaLnBrk="1" fontAlgn="base" latinLnBrk="0" hangingPunct="1">
              <a:lnSpc>
                <a:spcPct val="100000"/>
              </a:lnSpc>
              <a:spcBef>
                <a:spcPct val="0"/>
              </a:spcBef>
              <a:spcAft>
                <a:spcPct val="0"/>
              </a:spcAft>
              <a:buClrTx/>
              <a:buSzTx/>
              <a:buFontTx/>
              <a:buNone/>
              <a:defRPr/>
            </a:pPr>
            <a:endParaRPr kumimoji="0" lang="zh-CN" altLang="en-US" sz="2390" b="0"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endParaRPr>
          </a:p>
        </p:txBody>
      </p:sp>
      <p:sp>
        <p:nvSpPr>
          <p:cNvPr id="9" name="Freeform 6"/>
          <p:cNvSpPr/>
          <p:nvPr/>
        </p:nvSpPr>
        <p:spPr bwMode="auto">
          <a:xfrm>
            <a:off x="11061700" y="6608763"/>
            <a:ext cx="1549400" cy="268288"/>
          </a:xfrm>
          <a:custGeom>
            <a:avLst/>
            <a:gdLst>
              <a:gd name="T0" fmla="*/ 0 w 1967"/>
              <a:gd name="T1" fmla="*/ 0 h 334"/>
              <a:gd name="T2" fmla="*/ 1967 w 1967"/>
              <a:gd name="T3" fmla="*/ 0 h 334"/>
              <a:gd name="T4" fmla="*/ 1967 w 1967"/>
              <a:gd name="T5" fmla="*/ 334 h 334"/>
              <a:gd name="T6" fmla="*/ 0 w 1967"/>
              <a:gd name="T7" fmla="*/ 334 h 334"/>
              <a:gd name="T8" fmla="*/ 130 w 1967"/>
              <a:gd name="T9" fmla="*/ 194 h 334"/>
              <a:gd name="T10" fmla="*/ 130 w 1967"/>
              <a:gd name="T11" fmla="*/ 141 h 334"/>
              <a:gd name="T12" fmla="*/ 0 w 1967"/>
              <a:gd name="T13" fmla="*/ 0 h 334"/>
            </a:gdLst>
            <a:ahLst/>
            <a:cxnLst>
              <a:cxn ang="0">
                <a:pos x="T0" y="T1"/>
              </a:cxn>
              <a:cxn ang="0">
                <a:pos x="T2" y="T3"/>
              </a:cxn>
              <a:cxn ang="0">
                <a:pos x="T4" y="T5"/>
              </a:cxn>
              <a:cxn ang="0">
                <a:pos x="T6" y="T7"/>
              </a:cxn>
              <a:cxn ang="0">
                <a:pos x="T8" y="T9"/>
              </a:cxn>
              <a:cxn ang="0">
                <a:pos x="T10" y="T11"/>
              </a:cxn>
              <a:cxn ang="0">
                <a:pos x="T12" y="T13"/>
              </a:cxn>
            </a:cxnLst>
            <a:rect l="0" t="0" r="r" b="b"/>
            <a:pathLst>
              <a:path w="1967" h="334">
                <a:moveTo>
                  <a:pt x="0" y="0"/>
                </a:moveTo>
                <a:lnTo>
                  <a:pt x="1967" y="0"/>
                </a:lnTo>
                <a:lnTo>
                  <a:pt x="1967" y="334"/>
                </a:lnTo>
                <a:lnTo>
                  <a:pt x="0" y="334"/>
                </a:lnTo>
                <a:lnTo>
                  <a:pt x="130" y="194"/>
                </a:lnTo>
                <a:cubicBezTo>
                  <a:pt x="144" y="176"/>
                  <a:pt x="142" y="157"/>
                  <a:pt x="130" y="141"/>
                </a:cubicBezTo>
                <a:cubicBezTo>
                  <a:pt x="87" y="94"/>
                  <a:pt x="44" y="47"/>
                  <a:pt x="0" y="0"/>
                </a:cubicBezTo>
                <a:close/>
              </a:path>
            </a:pathLst>
          </a:custGeom>
          <a:solidFill>
            <a:srgbClr val="B7020B"/>
          </a:solidFill>
          <a:ln>
            <a:noFill/>
          </a:ln>
        </p:spPr>
        <p:txBody>
          <a:bodyPr lIns="90826" tIns="45413" rIns="90826" bIns="45413"/>
          <a:lstStyle/>
          <a:p>
            <a:pPr marL="0" marR="0" lvl="0" indent="0" algn="l" defTabSz="1210945" rtl="0" eaLnBrk="1" fontAlgn="base" latinLnBrk="0" hangingPunct="1">
              <a:lnSpc>
                <a:spcPct val="100000"/>
              </a:lnSpc>
              <a:spcBef>
                <a:spcPct val="0"/>
              </a:spcBef>
              <a:spcAft>
                <a:spcPct val="0"/>
              </a:spcAft>
              <a:buClrTx/>
              <a:buSzTx/>
              <a:buFontTx/>
              <a:buNone/>
              <a:defRPr/>
            </a:pPr>
            <a:endParaRPr kumimoji="0" lang="zh-CN" altLang="en-US" sz="2390" b="0" i="0" u="none" strike="noStrike" kern="1200" cap="none" spc="0" normalizeH="0" baseline="0" noProof="0" dirty="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10" name="矩形 9"/>
          <p:cNvSpPr/>
          <p:nvPr/>
        </p:nvSpPr>
        <p:spPr>
          <a:xfrm>
            <a:off x="0" y="-26987"/>
            <a:ext cx="12601575" cy="698500"/>
          </a:xfrm>
          <a:prstGeom prst="rect">
            <a:avLst/>
          </a:prstGeom>
          <a:solidFill>
            <a:srgbClr val="C00000"/>
          </a:solidFill>
          <a:ln w="25400" cap="flat" cmpd="sng" algn="ctr">
            <a:noFill/>
            <a:prstDash val="solid"/>
          </a:ln>
          <a:effectLst/>
        </p:spPr>
        <p:txBody>
          <a:bodyPr lIns="90826" tIns="45412" rIns="90826" bIns="45412" anchor="ctr"/>
          <a:lstStyle/>
          <a:p>
            <a:pPr marL="0" marR="0" lvl="0" indent="0" algn="ctr" defTabSz="1210945" rtl="0" eaLnBrk="1" fontAlgn="auto" latinLnBrk="0" hangingPunct="1">
              <a:lnSpc>
                <a:spcPct val="100000"/>
              </a:lnSpc>
              <a:spcBef>
                <a:spcPts val="0"/>
              </a:spcBef>
              <a:spcAft>
                <a:spcPts val="0"/>
              </a:spcAft>
              <a:buClrTx/>
              <a:buSzTx/>
              <a:buFontTx/>
              <a:buNone/>
              <a:defRPr/>
            </a:pPr>
            <a:endParaRPr kumimoji="0" lang="zh-CN" altLang="en-US" sz="2390" b="0" i="0" u="none" strike="noStrike" kern="0" cap="none" spc="0" normalizeH="0" baseline="0" noProof="0" dirty="0">
              <a:ln>
                <a:noFill/>
              </a:ln>
              <a:solidFill>
                <a:prstClr val="white"/>
              </a:solidFill>
              <a:effectLst/>
              <a:uLnTx/>
              <a:uFillTx/>
              <a:latin typeface="Ping Hei"/>
              <a:ea typeface="方正兰亭超细黑简体"/>
              <a:cs typeface="+mn-cs"/>
            </a:endParaRPr>
          </a:p>
        </p:txBody>
      </p:sp>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C764DE79-268F-4C1A-8933-263129D2AF90}" type="datetimeFigureOut">
              <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A3609452-B5F5-4F37-BF9C-2328F2BF805A}" type="slidenum">
              <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节标题">
    <p:bg>
      <p:bgPr>
        <a:solidFill>
          <a:schemeClr val="bg1"/>
        </a:solidFill>
        <a:effectLst/>
      </p:bgPr>
    </p:bg>
    <p:spTree>
      <p:nvGrpSpPr>
        <p:cNvPr id="1" name=""/>
        <p:cNvGrpSpPr/>
        <p:nvPr/>
      </p:nvGrpSpPr>
      <p:grpSpPr>
        <a:xfrm>
          <a:off x="0" y="0"/>
          <a:ext cx="0" cy="0"/>
          <a:chOff x="0" y="0"/>
          <a:chExt cx="0" cy="0"/>
        </a:xfrm>
      </p:grpSpPr>
      <p:pic>
        <p:nvPicPr>
          <p:cNvPr id="80899" name="图片 7"/>
          <p:cNvPicPr>
            <a:picLocks noChangeAspect="1"/>
          </p:cNvPicPr>
          <p:nvPr userDrawn="1"/>
        </p:nvPicPr>
        <p:blipFill>
          <a:blip r:embed="rId2"/>
          <a:srcRect b="19850"/>
          <a:stretch>
            <a:fillRect/>
          </a:stretch>
        </p:blipFill>
        <p:spPr>
          <a:xfrm>
            <a:off x="0" y="0"/>
            <a:ext cx="12601575" cy="6877050"/>
          </a:xfrm>
          <a:prstGeom prst="rect">
            <a:avLst/>
          </a:prstGeom>
          <a:noFill/>
          <a:ln w="9525">
            <a:noFill/>
          </a:ln>
        </p:spPr>
      </p:pic>
      <p:pic>
        <p:nvPicPr>
          <p:cNvPr id="80900" name="图片 8" descr="首页红"/>
          <p:cNvPicPr>
            <a:picLocks noChangeAspect="1"/>
          </p:cNvPicPr>
          <p:nvPr userDrawn="1"/>
        </p:nvPicPr>
        <p:blipFill>
          <a:blip r:embed="rId3"/>
          <a:stretch>
            <a:fillRect/>
          </a:stretch>
        </p:blipFill>
        <p:spPr>
          <a:xfrm>
            <a:off x="10244138" y="192088"/>
            <a:ext cx="2035175" cy="592137"/>
          </a:xfrm>
          <a:prstGeom prst="rect">
            <a:avLst/>
          </a:prstGeom>
          <a:noFill/>
          <a:ln w="9525">
            <a:noFill/>
          </a:ln>
        </p:spPr>
      </p:pic>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C764DE79-268F-4C1A-8933-263129D2AF90}" type="datetimeFigureOut">
              <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A3609452-B5F5-4F37-BF9C-2328F2BF805A}" type="slidenum">
              <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2_自定义版式">
    <p:bg>
      <p:bgPr>
        <a:solidFill>
          <a:srgbClr val="FFFAF0"/>
        </a:solidFill>
        <a:effectLst/>
      </p:bgPr>
    </p:bg>
    <p:spTree>
      <p:nvGrpSpPr>
        <p:cNvPr id="1" name=""/>
        <p:cNvGrpSpPr/>
        <p:nvPr/>
      </p:nvGrpSpPr>
      <p:grpSpPr>
        <a:xfrm>
          <a:off x="0" y="0"/>
          <a:ext cx="0" cy="0"/>
          <a:chOff x="0" y="0"/>
          <a:chExt cx="0" cy="0"/>
        </a:xfrm>
      </p:grpSpPr>
      <p:sp>
        <p:nvSpPr>
          <p:cNvPr id="8" name="矩形 7"/>
          <p:cNvSpPr/>
          <p:nvPr/>
        </p:nvSpPr>
        <p:spPr>
          <a:xfrm>
            <a:off x="0" y="0"/>
            <a:ext cx="4140200" cy="68770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0759" tIns="45379" rIns="90759" bIns="45379"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C764DE79-268F-4C1A-8933-263129D2AF90}" type="datetimeFigureOut">
              <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A3609452-B5F5-4F37-BF9C-2328F2BF805A}" type="slidenum">
              <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内页">
    <p:bg>
      <p:bgPr>
        <a:solidFill>
          <a:schemeClr val="bg1"/>
        </a:solidFill>
        <a:effectLst/>
      </p:bgPr>
    </p:bg>
    <p:spTree>
      <p:nvGrpSpPr>
        <p:cNvPr id="1" name=""/>
        <p:cNvGrpSpPr/>
        <p:nvPr/>
      </p:nvGrpSpPr>
      <p:grpSpPr>
        <a:xfrm>
          <a:off x="0" y="0"/>
          <a:ext cx="0" cy="0"/>
          <a:chOff x="0" y="0"/>
          <a:chExt cx="0" cy="0"/>
        </a:xfrm>
      </p:grpSpPr>
      <p:sp>
        <p:nvSpPr>
          <p:cNvPr id="8" name="矩形 7"/>
          <p:cNvSpPr/>
          <p:nvPr/>
        </p:nvSpPr>
        <p:spPr>
          <a:xfrm>
            <a:off x="0" y="0"/>
            <a:ext cx="12601575" cy="649288"/>
          </a:xfrm>
          <a:prstGeom prst="rect">
            <a:avLst/>
          </a:prstGeom>
          <a:gradFill>
            <a:gsLst>
              <a:gs pos="25000">
                <a:schemeClr val="accent1"/>
              </a:gs>
              <a:gs pos="0">
                <a:schemeClr val="accent1"/>
              </a:gs>
              <a:gs pos="100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87319" tIns="43660" rIns="87319" bIns="4366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82948" name="图片 8"/>
          <p:cNvPicPr>
            <a:picLocks noChangeAspect="1"/>
          </p:cNvPicPr>
          <p:nvPr userDrawn="1"/>
        </p:nvPicPr>
        <p:blipFill>
          <a:blip r:embed="rId2"/>
          <a:stretch>
            <a:fillRect/>
          </a:stretch>
        </p:blipFill>
        <p:spPr>
          <a:xfrm>
            <a:off x="0" y="0"/>
            <a:ext cx="1109663" cy="923925"/>
          </a:xfrm>
          <a:prstGeom prst="rect">
            <a:avLst/>
          </a:prstGeom>
          <a:noFill/>
          <a:ln w="9525">
            <a:noFill/>
          </a:ln>
        </p:spPr>
      </p:pic>
      <p:grpSp>
        <p:nvGrpSpPr>
          <p:cNvPr id="82949" name="组合 8"/>
          <p:cNvGrpSpPr/>
          <p:nvPr userDrawn="1"/>
        </p:nvGrpSpPr>
        <p:grpSpPr>
          <a:xfrm>
            <a:off x="11382375" y="-17462"/>
            <a:ext cx="908050" cy="668337"/>
            <a:chOff x="7402514" y="1243490"/>
            <a:chExt cx="1693862" cy="1283840"/>
          </a:xfrm>
        </p:grpSpPr>
        <p:pic>
          <p:nvPicPr>
            <p:cNvPr id="82952" name="Picture 5"/>
            <p:cNvPicPr>
              <a:picLocks noChangeAspect="1"/>
            </p:cNvPicPr>
            <p:nvPr/>
          </p:nvPicPr>
          <p:blipFill>
            <a:blip r:embed="rId3">
              <a:clrChange>
                <a:clrFrom>
                  <a:srgbClr val="FFFFFF"/>
                </a:clrFrom>
                <a:clrTo>
                  <a:srgbClr val="FFFFFF">
                    <a:alpha val="0"/>
                  </a:srgbClr>
                </a:clrTo>
              </a:clrChange>
            </a:blip>
            <a:stretch>
              <a:fillRect/>
            </a:stretch>
          </p:blipFill>
          <p:spPr>
            <a:xfrm>
              <a:off x="7402514" y="1243490"/>
              <a:ext cx="806601" cy="836176"/>
            </a:xfrm>
            <a:prstGeom prst="rect">
              <a:avLst/>
            </a:prstGeom>
            <a:noFill/>
            <a:ln w="9525">
              <a:noFill/>
            </a:ln>
          </p:spPr>
        </p:pic>
        <p:pic>
          <p:nvPicPr>
            <p:cNvPr id="82953" name="Picture 6"/>
            <p:cNvPicPr>
              <a:picLocks noChangeAspect="1"/>
            </p:cNvPicPr>
            <p:nvPr/>
          </p:nvPicPr>
          <p:blipFill>
            <a:blip r:embed="rId4">
              <a:clrChange>
                <a:clrFrom>
                  <a:srgbClr val="FFFFFF"/>
                </a:clrFrom>
                <a:clrTo>
                  <a:srgbClr val="FFFFFF">
                    <a:alpha val="0"/>
                  </a:srgbClr>
                </a:clrTo>
              </a:clrChange>
            </a:blip>
            <a:stretch>
              <a:fillRect/>
            </a:stretch>
          </p:blipFill>
          <p:spPr>
            <a:xfrm>
              <a:off x="8481343" y="1361119"/>
              <a:ext cx="286343" cy="296426"/>
            </a:xfrm>
            <a:prstGeom prst="rect">
              <a:avLst/>
            </a:prstGeom>
            <a:noFill/>
            <a:ln w="9525">
              <a:noFill/>
            </a:ln>
          </p:spPr>
        </p:pic>
        <p:pic>
          <p:nvPicPr>
            <p:cNvPr id="82954" name="Picture 7"/>
            <p:cNvPicPr>
              <a:picLocks noChangeAspect="1"/>
            </p:cNvPicPr>
            <p:nvPr/>
          </p:nvPicPr>
          <p:blipFill>
            <a:blip r:embed="rId5">
              <a:clrChange>
                <a:clrFrom>
                  <a:srgbClr val="FFFFFF"/>
                </a:clrFrom>
                <a:clrTo>
                  <a:srgbClr val="FFFFFF">
                    <a:alpha val="0"/>
                  </a:srgbClr>
                </a:clrTo>
              </a:clrChange>
            </a:blip>
            <a:stretch>
              <a:fillRect/>
            </a:stretch>
          </p:blipFill>
          <p:spPr>
            <a:xfrm>
              <a:off x="8775752" y="1679727"/>
              <a:ext cx="287016" cy="291721"/>
            </a:xfrm>
            <a:prstGeom prst="rect">
              <a:avLst/>
            </a:prstGeom>
            <a:noFill/>
            <a:ln w="9525">
              <a:noFill/>
            </a:ln>
          </p:spPr>
        </p:pic>
        <p:pic>
          <p:nvPicPr>
            <p:cNvPr id="82955" name="Picture 8"/>
            <p:cNvPicPr>
              <a:picLocks noChangeAspect="1"/>
            </p:cNvPicPr>
            <p:nvPr/>
          </p:nvPicPr>
          <p:blipFill>
            <a:blip r:embed="rId6">
              <a:clrChange>
                <a:clrFrom>
                  <a:srgbClr val="FFFFFF"/>
                </a:clrFrom>
                <a:clrTo>
                  <a:srgbClr val="FFFFFF">
                    <a:alpha val="0"/>
                  </a:srgbClr>
                </a:clrTo>
              </a:clrChange>
            </a:blip>
            <a:stretch>
              <a:fillRect/>
            </a:stretch>
          </p:blipFill>
          <p:spPr>
            <a:xfrm>
              <a:off x="8824148" y="2109242"/>
              <a:ext cx="272228" cy="267523"/>
            </a:xfrm>
            <a:prstGeom prst="rect">
              <a:avLst/>
            </a:prstGeom>
            <a:noFill/>
            <a:ln w="9525">
              <a:noFill/>
            </a:ln>
          </p:spPr>
        </p:pic>
        <p:pic>
          <p:nvPicPr>
            <p:cNvPr id="82956" name="Picture 9"/>
            <p:cNvPicPr>
              <a:picLocks noChangeAspect="1"/>
            </p:cNvPicPr>
            <p:nvPr/>
          </p:nvPicPr>
          <p:blipFill>
            <a:blip r:embed="rId7">
              <a:clrChange>
                <a:clrFrom>
                  <a:srgbClr val="FFFFFF"/>
                </a:clrFrom>
                <a:clrTo>
                  <a:srgbClr val="FFFFFF">
                    <a:alpha val="0"/>
                  </a:srgbClr>
                </a:clrTo>
              </a:clrChange>
            </a:blip>
            <a:stretch>
              <a:fillRect/>
            </a:stretch>
          </p:blipFill>
          <p:spPr>
            <a:xfrm>
              <a:off x="8522345" y="2250397"/>
              <a:ext cx="276933" cy="276933"/>
            </a:xfrm>
            <a:prstGeom prst="rect">
              <a:avLst/>
            </a:prstGeom>
            <a:noFill/>
            <a:ln w="9525">
              <a:noFill/>
            </a:ln>
          </p:spPr>
        </p:pic>
      </p:grpSp>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C764DE79-268F-4C1A-8933-263129D2AF90}" type="datetimeFigureOut">
              <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A3609452-B5F5-4F37-BF9C-2328F2BF805A}" type="slidenum">
              <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home">
    <p:bg>
      <p:bgPr>
        <a:solidFill>
          <a:srgbClr val="FFFAF0"/>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4148138"/>
            <a:ext cx="12599988" cy="2728912"/>
          </a:xfrm>
          <a:prstGeom prst="rect">
            <a:avLst/>
          </a:prstGeom>
          <a:noFill/>
          <a:ln w="9525">
            <a:noFill/>
          </a:ln>
        </p:spPr>
      </p:pic>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C764DE79-268F-4C1A-8933-263129D2AF90}" type="datetimeFigureOut">
              <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A3609452-B5F5-4F37-BF9C-2328F2BF805A}" type="slidenum">
              <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68005" y="458470"/>
            <a:ext cx="4403989" cy="1604645"/>
          </a:xfrm>
        </p:spPr>
        <p:txBody>
          <a:bodyPr anchor="t"/>
          <a:lstStyle>
            <a:lvl1pPr>
              <a:defRPr sz="3535"/>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565698" y="458474"/>
            <a:ext cx="6171162" cy="5418861"/>
          </a:xfrm>
        </p:spPr>
        <p:txBody>
          <a:bodyPr vert="horz" wrap="square" lIns="91440" tIns="45720" rIns="91440" bIns="45720" numCol="1" rtlCol="0" anchor="t" anchorCtr="0" compatLnSpc="1">
            <a:normAutofit/>
          </a:bodyPr>
          <a:lstStyle>
            <a:lvl1pPr marL="0" indent="0">
              <a:buNone/>
              <a:defRPr sz="2865"/>
            </a:lvl1pPr>
            <a:lvl2pPr marL="405130" indent="0">
              <a:buNone/>
              <a:defRPr sz="2485"/>
            </a:lvl2pPr>
            <a:lvl3pPr marL="810895" indent="0">
              <a:buNone/>
              <a:defRPr sz="2100"/>
            </a:lvl3pPr>
            <a:lvl4pPr marL="1216025" indent="0">
              <a:buNone/>
              <a:defRPr sz="1815"/>
            </a:lvl4pPr>
            <a:lvl5pPr marL="1620520" indent="0">
              <a:buNone/>
              <a:defRPr sz="1815"/>
            </a:lvl5pPr>
            <a:lvl6pPr marL="2025650" indent="0">
              <a:buNone/>
              <a:defRPr sz="1815"/>
            </a:lvl6pPr>
            <a:lvl7pPr marL="2431415" indent="0">
              <a:buNone/>
              <a:defRPr sz="1815"/>
            </a:lvl7pPr>
            <a:lvl8pPr marL="2836545" indent="0">
              <a:buNone/>
              <a:defRPr sz="1815"/>
            </a:lvl8pPr>
            <a:lvl9pPr marL="3241675" indent="0">
              <a:buNone/>
              <a:defRPr sz="1815"/>
            </a:lvl9pPr>
          </a:lstStyle>
          <a:p>
            <a:pPr marL="0" marR="0" lvl="0" indent="0" algn="l" defTabSz="901700" rtl="0" eaLnBrk="0" fontAlgn="base" latinLnBrk="0" hangingPunct="0">
              <a:lnSpc>
                <a:spcPct val="90000"/>
              </a:lnSpc>
              <a:spcBef>
                <a:spcPts val="990"/>
              </a:spcBef>
              <a:spcAft>
                <a:spcPct val="0"/>
              </a:spcAft>
              <a:buClrTx/>
              <a:buSzTx/>
              <a:buFont typeface="Arial" panose="020B0604020202020204" pitchFamily="34" charset="0"/>
              <a:buNone/>
              <a:defRPr/>
            </a:pPr>
            <a:endParaRPr kumimoji="0" lang="zh-CN" altLang="en-US" sz="2865"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68005" y="2063116"/>
            <a:ext cx="4403989" cy="3822175"/>
          </a:xfrm>
        </p:spPr>
        <p:txBody>
          <a:bodyPr/>
          <a:lstStyle>
            <a:lvl1pPr marL="0" indent="0">
              <a:buNone/>
              <a:defRPr sz="1815"/>
            </a:lvl1pPr>
            <a:lvl2pPr marL="405130" indent="0">
              <a:buNone/>
              <a:defRPr sz="1335"/>
            </a:lvl2pPr>
            <a:lvl3pPr marL="810895" indent="0">
              <a:buNone/>
              <a:defRPr sz="1050"/>
            </a:lvl3pPr>
            <a:lvl4pPr marL="1216025" indent="0">
              <a:buNone/>
              <a:defRPr sz="860"/>
            </a:lvl4pPr>
            <a:lvl5pPr marL="1620520" indent="0">
              <a:buNone/>
              <a:defRPr sz="860"/>
            </a:lvl5pPr>
            <a:lvl6pPr marL="2025650" indent="0">
              <a:buNone/>
              <a:defRPr sz="860"/>
            </a:lvl6pPr>
            <a:lvl7pPr marL="2431415" indent="0">
              <a:buNone/>
              <a:defRPr sz="860"/>
            </a:lvl7pPr>
            <a:lvl8pPr marL="2836545" indent="0">
              <a:buNone/>
              <a:defRPr sz="860"/>
            </a:lvl8pPr>
            <a:lvl9pPr marL="3241675" indent="0">
              <a:buNone/>
              <a:defRPr sz="86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C764DE79-268F-4C1A-8933-263129D2AF90}" type="datetimeFigureOut">
              <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A3609452-B5F5-4F37-BF9C-2328F2BF805A}" type="slidenum">
              <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68005" y="458470"/>
            <a:ext cx="4403989" cy="1604645"/>
          </a:xfrm>
        </p:spPr>
        <p:txBody>
          <a:bodyPr anchor="t"/>
          <a:lstStyle>
            <a:lvl1pPr>
              <a:defRPr sz="3535"/>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565699" y="458475"/>
            <a:ext cx="6171162" cy="5418861"/>
          </a:xfrm>
        </p:spPr>
        <p:txBody>
          <a:bodyPr vert="horz" wrap="square" lIns="91440" tIns="45720" rIns="91440" bIns="45720" numCol="1" rtlCol="0" anchor="t" anchorCtr="0" compatLnSpc="1">
            <a:normAutofit/>
          </a:bodyPr>
          <a:lstStyle>
            <a:lvl1pPr marL="0" indent="0">
              <a:buNone/>
              <a:defRPr sz="2865"/>
            </a:lvl1pPr>
            <a:lvl2pPr marL="405130" indent="0">
              <a:buNone/>
              <a:defRPr sz="2485"/>
            </a:lvl2pPr>
            <a:lvl3pPr marL="810260" indent="0">
              <a:buNone/>
              <a:defRPr sz="2100"/>
            </a:lvl3pPr>
            <a:lvl4pPr marL="1216025" indent="0">
              <a:buNone/>
              <a:defRPr sz="1815"/>
            </a:lvl4pPr>
            <a:lvl5pPr marL="1620520" indent="0">
              <a:buNone/>
              <a:defRPr sz="1815"/>
            </a:lvl5pPr>
            <a:lvl6pPr marL="2025650" indent="0">
              <a:buNone/>
              <a:defRPr sz="1815"/>
            </a:lvl6pPr>
            <a:lvl7pPr marL="2430780" indent="0">
              <a:buNone/>
              <a:defRPr sz="1815"/>
            </a:lvl7pPr>
            <a:lvl8pPr marL="2835910" indent="0">
              <a:buNone/>
              <a:defRPr sz="1815"/>
            </a:lvl8pPr>
            <a:lvl9pPr marL="3241040" indent="0">
              <a:buNone/>
              <a:defRPr sz="1815"/>
            </a:lvl9pPr>
          </a:lstStyle>
          <a:p>
            <a:pPr marL="0" marR="0" lvl="0" indent="0" algn="l" defTabSz="901700" rtl="0" eaLnBrk="0" fontAlgn="base" latinLnBrk="0" hangingPunct="0">
              <a:lnSpc>
                <a:spcPct val="90000"/>
              </a:lnSpc>
              <a:spcBef>
                <a:spcPts val="990"/>
              </a:spcBef>
              <a:spcAft>
                <a:spcPct val="0"/>
              </a:spcAft>
              <a:buClrTx/>
              <a:buSzTx/>
              <a:buFont typeface="Arial" panose="020B0604020202020204" pitchFamily="34" charset="0"/>
              <a:buNone/>
              <a:defRPr/>
            </a:pPr>
            <a:endParaRPr kumimoji="0" lang="zh-CN" altLang="en-US" sz="2865" b="0" i="0" u="none" strike="noStrike" kern="1200" cap="none" spc="0" normalizeH="0" baseline="0" noProof="1">
              <a:ln>
                <a:noFill/>
              </a:ln>
              <a:solidFill>
                <a:schemeClr val="tx1"/>
              </a:solidFill>
              <a:effectLst/>
              <a:uLnTx/>
              <a:uFillTx/>
              <a:latin typeface="+mn-lt"/>
              <a:ea typeface="+mn-ea"/>
              <a:cs typeface="+mn-cs"/>
              <a:sym typeface="Franklin Gothic Book" panose="020B0503020102020204" pitchFamily="34" charset="0"/>
            </a:endParaRPr>
          </a:p>
        </p:txBody>
      </p:sp>
      <p:sp>
        <p:nvSpPr>
          <p:cNvPr id="4" name="文本占位符 3"/>
          <p:cNvSpPr>
            <a:spLocks noGrp="1"/>
          </p:cNvSpPr>
          <p:nvPr>
            <p:ph type="body" sz="half" idx="2"/>
          </p:nvPr>
        </p:nvSpPr>
        <p:spPr>
          <a:xfrm>
            <a:off x="868005" y="2063116"/>
            <a:ext cx="4403989" cy="3822175"/>
          </a:xfrm>
        </p:spPr>
        <p:txBody>
          <a:bodyPr/>
          <a:lstStyle>
            <a:lvl1pPr marL="0" indent="0">
              <a:buNone/>
              <a:defRPr sz="1815"/>
            </a:lvl1pPr>
            <a:lvl2pPr marL="405130" indent="0">
              <a:buNone/>
              <a:defRPr sz="1335"/>
            </a:lvl2pPr>
            <a:lvl3pPr marL="810260" indent="0">
              <a:buNone/>
              <a:defRPr sz="1050"/>
            </a:lvl3pPr>
            <a:lvl4pPr marL="1216025" indent="0">
              <a:buNone/>
              <a:defRPr sz="860"/>
            </a:lvl4pPr>
            <a:lvl5pPr marL="1620520" indent="0">
              <a:buNone/>
              <a:defRPr sz="860"/>
            </a:lvl5pPr>
            <a:lvl6pPr marL="2025650" indent="0">
              <a:buNone/>
              <a:defRPr sz="860"/>
            </a:lvl6pPr>
            <a:lvl7pPr marL="2430780" indent="0">
              <a:buNone/>
              <a:defRPr sz="860"/>
            </a:lvl7pPr>
            <a:lvl8pPr marL="2835910" indent="0">
              <a:buNone/>
              <a:defRPr sz="860"/>
            </a:lvl8pPr>
            <a:lvl9pPr marL="3241040" indent="0">
              <a:buNone/>
              <a:defRPr sz="860"/>
            </a:lvl9pPr>
          </a:lstStyle>
          <a:p>
            <a:pPr lvl="0"/>
            <a:r>
              <a:rPr lang="zh-CN" altLang="en-US" noProof="1"/>
              <a:t>单击此处编辑母版文本样式</a:t>
            </a:r>
            <a:endParaRPr lang="zh-CN" altLang="en-US" noProof="1"/>
          </a:p>
        </p:txBody>
      </p:sp>
      <p:sp>
        <p:nvSpPr>
          <p:cNvPr id="8" name="灯片编号占位符 1"/>
          <p:cNvSpPr>
            <a:spLocks noGrp="1"/>
          </p:cNvSpPr>
          <p:nvPr>
            <p:ph type="sldNum" sz="quarter" idx="4"/>
          </p:nvPr>
        </p:nvSpPr>
        <p:spPr>
          <a:xfrm>
            <a:off x="8899525" y="6373813"/>
            <a:ext cx="2835275" cy="366713"/>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A34D3A77-84B8-4B79-A6C6-CC80884EFC00}" type="slidenum">
              <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C764DE79-268F-4C1A-8933-263129D2AF90}" type="datetimeFigureOut">
              <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_内页">
    <p:bg>
      <p:bgPr>
        <a:solidFill>
          <a:schemeClr val="bg1"/>
        </a:solidFill>
        <a:effectLst/>
      </p:bgPr>
    </p:bg>
    <p:spTree>
      <p:nvGrpSpPr>
        <p:cNvPr id="1" name=""/>
        <p:cNvGrpSpPr/>
        <p:nvPr/>
      </p:nvGrpSpPr>
      <p:grpSpPr>
        <a:xfrm>
          <a:off x="0" y="0"/>
          <a:ext cx="0" cy="0"/>
          <a:chOff x="0" y="0"/>
          <a:chExt cx="0" cy="0"/>
        </a:xfrm>
      </p:grpSpPr>
      <p:sp>
        <p:nvSpPr>
          <p:cNvPr id="8" name="矩形 7"/>
          <p:cNvSpPr/>
          <p:nvPr/>
        </p:nvSpPr>
        <p:spPr>
          <a:xfrm>
            <a:off x="0" y="0"/>
            <a:ext cx="12601575" cy="649288"/>
          </a:xfrm>
          <a:prstGeom prst="rect">
            <a:avLst/>
          </a:prstGeom>
          <a:gradFill>
            <a:gsLst>
              <a:gs pos="25000">
                <a:schemeClr val="accent1"/>
              </a:gs>
              <a:gs pos="0">
                <a:schemeClr val="accent1"/>
              </a:gs>
              <a:gs pos="100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08057" tIns="54030" rIns="108057" bIns="5403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87044" name="图片 8"/>
          <p:cNvPicPr>
            <a:picLocks noChangeAspect="1"/>
          </p:cNvPicPr>
          <p:nvPr userDrawn="1"/>
        </p:nvPicPr>
        <p:blipFill>
          <a:blip r:embed="rId2"/>
          <a:stretch>
            <a:fillRect/>
          </a:stretch>
        </p:blipFill>
        <p:spPr>
          <a:xfrm>
            <a:off x="0" y="0"/>
            <a:ext cx="1109663" cy="923925"/>
          </a:xfrm>
          <a:prstGeom prst="rect">
            <a:avLst/>
          </a:prstGeom>
          <a:noFill/>
          <a:ln w="9525">
            <a:noFill/>
          </a:ln>
        </p:spPr>
      </p:pic>
      <p:grpSp>
        <p:nvGrpSpPr>
          <p:cNvPr id="87045" name="组合 8"/>
          <p:cNvGrpSpPr/>
          <p:nvPr userDrawn="1"/>
        </p:nvGrpSpPr>
        <p:grpSpPr>
          <a:xfrm>
            <a:off x="11382375" y="-17462"/>
            <a:ext cx="908050" cy="668337"/>
            <a:chOff x="7402514" y="1243490"/>
            <a:chExt cx="1693862" cy="1283840"/>
          </a:xfrm>
        </p:grpSpPr>
        <p:pic>
          <p:nvPicPr>
            <p:cNvPr id="87048" name="Picture 5"/>
            <p:cNvPicPr>
              <a:picLocks noChangeAspect="1"/>
            </p:cNvPicPr>
            <p:nvPr/>
          </p:nvPicPr>
          <p:blipFill>
            <a:blip r:embed="rId3">
              <a:clrChange>
                <a:clrFrom>
                  <a:srgbClr val="FFFFFF"/>
                </a:clrFrom>
                <a:clrTo>
                  <a:srgbClr val="FFFFFF">
                    <a:alpha val="0"/>
                  </a:srgbClr>
                </a:clrTo>
              </a:clrChange>
            </a:blip>
            <a:stretch>
              <a:fillRect/>
            </a:stretch>
          </p:blipFill>
          <p:spPr>
            <a:xfrm>
              <a:off x="7402514" y="1243490"/>
              <a:ext cx="806601" cy="836176"/>
            </a:xfrm>
            <a:prstGeom prst="rect">
              <a:avLst/>
            </a:prstGeom>
            <a:noFill/>
            <a:ln w="9525">
              <a:noFill/>
            </a:ln>
          </p:spPr>
        </p:pic>
        <p:pic>
          <p:nvPicPr>
            <p:cNvPr id="87049" name="Picture 6"/>
            <p:cNvPicPr>
              <a:picLocks noChangeAspect="1"/>
            </p:cNvPicPr>
            <p:nvPr/>
          </p:nvPicPr>
          <p:blipFill>
            <a:blip r:embed="rId4">
              <a:clrChange>
                <a:clrFrom>
                  <a:srgbClr val="FFFFFF"/>
                </a:clrFrom>
                <a:clrTo>
                  <a:srgbClr val="FFFFFF">
                    <a:alpha val="0"/>
                  </a:srgbClr>
                </a:clrTo>
              </a:clrChange>
            </a:blip>
            <a:stretch>
              <a:fillRect/>
            </a:stretch>
          </p:blipFill>
          <p:spPr>
            <a:xfrm>
              <a:off x="8481343" y="1361119"/>
              <a:ext cx="286343" cy="296426"/>
            </a:xfrm>
            <a:prstGeom prst="rect">
              <a:avLst/>
            </a:prstGeom>
            <a:noFill/>
            <a:ln w="9525">
              <a:noFill/>
            </a:ln>
          </p:spPr>
        </p:pic>
        <p:pic>
          <p:nvPicPr>
            <p:cNvPr id="87050" name="Picture 7"/>
            <p:cNvPicPr>
              <a:picLocks noChangeAspect="1"/>
            </p:cNvPicPr>
            <p:nvPr/>
          </p:nvPicPr>
          <p:blipFill>
            <a:blip r:embed="rId5">
              <a:clrChange>
                <a:clrFrom>
                  <a:srgbClr val="FFFFFF"/>
                </a:clrFrom>
                <a:clrTo>
                  <a:srgbClr val="FFFFFF">
                    <a:alpha val="0"/>
                  </a:srgbClr>
                </a:clrTo>
              </a:clrChange>
            </a:blip>
            <a:stretch>
              <a:fillRect/>
            </a:stretch>
          </p:blipFill>
          <p:spPr>
            <a:xfrm>
              <a:off x="8775752" y="1679727"/>
              <a:ext cx="287016" cy="291721"/>
            </a:xfrm>
            <a:prstGeom prst="rect">
              <a:avLst/>
            </a:prstGeom>
            <a:noFill/>
            <a:ln w="9525">
              <a:noFill/>
            </a:ln>
          </p:spPr>
        </p:pic>
        <p:pic>
          <p:nvPicPr>
            <p:cNvPr id="87051" name="Picture 8"/>
            <p:cNvPicPr>
              <a:picLocks noChangeAspect="1"/>
            </p:cNvPicPr>
            <p:nvPr/>
          </p:nvPicPr>
          <p:blipFill>
            <a:blip r:embed="rId6">
              <a:clrChange>
                <a:clrFrom>
                  <a:srgbClr val="FFFFFF"/>
                </a:clrFrom>
                <a:clrTo>
                  <a:srgbClr val="FFFFFF">
                    <a:alpha val="0"/>
                  </a:srgbClr>
                </a:clrTo>
              </a:clrChange>
            </a:blip>
            <a:stretch>
              <a:fillRect/>
            </a:stretch>
          </p:blipFill>
          <p:spPr>
            <a:xfrm>
              <a:off x="8824148" y="2109242"/>
              <a:ext cx="272228" cy="267523"/>
            </a:xfrm>
            <a:prstGeom prst="rect">
              <a:avLst/>
            </a:prstGeom>
            <a:noFill/>
            <a:ln w="9525">
              <a:noFill/>
            </a:ln>
          </p:spPr>
        </p:pic>
        <p:pic>
          <p:nvPicPr>
            <p:cNvPr id="87052" name="Picture 9"/>
            <p:cNvPicPr>
              <a:picLocks noChangeAspect="1"/>
            </p:cNvPicPr>
            <p:nvPr/>
          </p:nvPicPr>
          <p:blipFill>
            <a:blip r:embed="rId7">
              <a:clrChange>
                <a:clrFrom>
                  <a:srgbClr val="FFFFFF"/>
                </a:clrFrom>
                <a:clrTo>
                  <a:srgbClr val="FFFFFF">
                    <a:alpha val="0"/>
                  </a:srgbClr>
                </a:clrTo>
              </a:clrChange>
            </a:blip>
            <a:stretch>
              <a:fillRect/>
            </a:stretch>
          </p:blipFill>
          <p:spPr>
            <a:xfrm>
              <a:off x="8522345" y="2250397"/>
              <a:ext cx="276933" cy="276933"/>
            </a:xfrm>
            <a:prstGeom prst="rect">
              <a:avLst/>
            </a:prstGeom>
            <a:noFill/>
            <a:ln w="9525">
              <a:noFill/>
            </a:ln>
          </p:spPr>
        </p:pic>
      </p:grpSp>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C764DE79-268F-4C1A-8933-263129D2AF90}" type="datetimeFigureOut">
              <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A3609452-B5F5-4F37-BF9C-2328F2BF805A}" type="slidenum">
              <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_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68042" y="458470"/>
            <a:ext cx="4403989" cy="1604645"/>
          </a:xfrm>
        </p:spPr>
        <p:txBody>
          <a:bodyPr anchor="t"/>
          <a:lstStyle>
            <a:lvl1pPr>
              <a:defRPr sz="2865"/>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565698" y="458475"/>
            <a:ext cx="6171162" cy="5418861"/>
          </a:xfrm>
        </p:spPr>
        <p:txBody>
          <a:bodyPr vert="horz" wrap="square" lIns="91440" tIns="45720" rIns="91440" bIns="45720" numCol="1" rtlCol="0" anchor="t" anchorCtr="0" compatLnSpc="1">
            <a:normAutofit/>
          </a:bodyPr>
          <a:lstStyle>
            <a:lvl1pPr marL="0" indent="0">
              <a:buNone/>
              <a:defRPr sz="2290"/>
            </a:lvl1pPr>
            <a:lvl2pPr marL="327660" indent="0">
              <a:buNone/>
              <a:defRPr sz="2005"/>
            </a:lvl2pPr>
            <a:lvl3pPr marL="654685" indent="0">
              <a:buNone/>
              <a:defRPr sz="1815"/>
            </a:lvl3pPr>
            <a:lvl4pPr marL="982345" indent="0">
              <a:buNone/>
              <a:defRPr sz="1435"/>
            </a:lvl4pPr>
            <a:lvl5pPr marL="1310005" indent="0">
              <a:buNone/>
              <a:defRPr sz="1435"/>
            </a:lvl5pPr>
            <a:lvl6pPr marL="1637030" indent="0">
              <a:buNone/>
              <a:defRPr sz="1435"/>
            </a:lvl6pPr>
            <a:lvl7pPr marL="1964690" indent="0">
              <a:buNone/>
              <a:defRPr sz="1435"/>
            </a:lvl7pPr>
            <a:lvl8pPr marL="2292350" indent="0">
              <a:buNone/>
              <a:defRPr sz="1435"/>
            </a:lvl8pPr>
            <a:lvl9pPr marL="2619375" indent="0">
              <a:buNone/>
              <a:defRPr sz="1435"/>
            </a:lvl9pPr>
          </a:lstStyle>
          <a:p>
            <a:pPr marL="0" marR="0" lvl="0" indent="0" algn="l" defTabSz="901700" rtl="0" eaLnBrk="0" fontAlgn="base" latinLnBrk="0" hangingPunct="0">
              <a:lnSpc>
                <a:spcPct val="90000"/>
              </a:lnSpc>
              <a:spcBef>
                <a:spcPts val="990"/>
              </a:spcBef>
              <a:spcAft>
                <a:spcPct val="0"/>
              </a:spcAft>
              <a:buClrTx/>
              <a:buSzTx/>
              <a:buFont typeface="Arial" panose="020B0604020202020204" pitchFamily="34" charset="0"/>
              <a:buNone/>
              <a:defRPr/>
            </a:pPr>
            <a:endParaRPr kumimoji="0" lang="zh-CN" altLang="en-US" sz="2290" b="0" i="0" u="none" strike="noStrike" kern="1200" cap="none" spc="0" normalizeH="0" baseline="0" noProof="1">
              <a:ln>
                <a:noFill/>
              </a:ln>
              <a:solidFill>
                <a:schemeClr val="tx1"/>
              </a:solidFill>
              <a:effectLst/>
              <a:uLnTx/>
              <a:uFillTx/>
              <a:latin typeface="+mn-lt"/>
              <a:ea typeface="+mn-ea"/>
              <a:cs typeface="+mn-cs"/>
              <a:sym typeface="Franklin Gothic Book" panose="020B0503020102020204" pitchFamily="34" charset="0"/>
            </a:endParaRPr>
          </a:p>
        </p:txBody>
      </p:sp>
      <p:sp>
        <p:nvSpPr>
          <p:cNvPr id="4" name="文本占位符 3"/>
          <p:cNvSpPr>
            <a:spLocks noGrp="1"/>
          </p:cNvSpPr>
          <p:nvPr>
            <p:ph type="body" sz="half" idx="2"/>
          </p:nvPr>
        </p:nvSpPr>
        <p:spPr>
          <a:xfrm>
            <a:off x="868042" y="2063116"/>
            <a:ext cx="4403989" cy="3822175"/>
          </a:xfrm>
        </p:spPr>
        <p:txBody>
          <a:bodyPr/>
          <a:lstStyle>
            <a:lvl1pPr marL="0" indent="0">
              <a:buNone/>
              <a:defRPr sz="1435"/>
            </a:lvl1pPr>
            <a:lvl2pPr marL="327660" indent="0">
              <a:buNone/>
              <a:defRPr sz="955"/>
            </a:lvl2pPr>
            <a:lvl3pPr marL="654685" indent="0">
              <a:buNone/>
              <a:defRPr sz="860"/>
            </a:lvl3pPr>
            <a:lvl4pPr marL="982345" indent="0">
              <a:buNone/>
              <a:defRPr sz="670"/>
            </a:lvl4pPr>
            <a:lvl5pPr marL="1310005" indent="0">
              <a:buNone/>
              <a:defRPr sz="670"/>
            </a:lvl5pPr>
            <a:lvl6pPr marL="1637030" indent="0">
              <a:buNone/>
              <a:defRPr sz="670"/>
            </a:lvl6pPr>
            <a:lvl7pPr marL="1964690" indent="0">
              <a:buNone/>
              <a:defRPr sz="670"/>
            </a:lvl7pPr>
            <a:lvl8pPr marL="2292350" indent="0">
              <a:buNone/>
              <a:defRPr sz="670"/>
            </a:lvl8pPr>
            <a:lvl9pPr marL="2619375" indent="0">
              <a:buNone/>
              <a:defRPr sz="670"/>
            </a:lvl9pPr>
          </a:lstStyle>
          <a:p>
            <a:pPr lvl="0"/>
            <a:r>
              <a:rPr lang="zh-CN" altLang="en-US" noProof="1"/>
              <a:t>单击此处编辑母版文本样式</a:t>
            </a:r>
            <a:endParaRPr lang="zh-CN" altLang="en-US" noProof="1"/>
          </a:p>
        </p:txBody>
      </p:sp>
      <p:sp>
        <p:nvSpPr>
          <p:cNvPr id="8" name="灯片编号占位符 1"/>
          <p:cNvSpPr>
            <a:spLocks noGrp="1"/>
          </p:cNvSpPr>
          <p:nvPr>
            <p:ph type="sldNum" sz="quarter" idx="4"/>
          </p:nvPr>
        </p:nvSpPr>
        <p:spPr>
          <a:xfrm>
            <a:off x="8899525" y="6373813"/>
            <a:ext cx="2835275" cy="366713"/>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A9F98A30-3EEC-41F6-8124-376CB7690D74}" type="slidenum">
              <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C764DE79-268F-4C1A-8933-263129D2AF90}" type="datetimeFigureOut">
              <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ome">
    <p:bg>
      <p:bgPr>
        <a:solidFill>
          <a:srgbClr val="FFFAF0"/>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4148138"/>
            <a:ext cx="12599988" cy="2728912"/>
          </a:xfrm>
          <a:prstGeom prst="rect">
            <a:avLst/>
          </a:prstGeom>
          <a:noFill/>
          <a:ln w="9525">
            <a:noFill/>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4_标题和内容">
    <p:bg>
      <p:bgPr>
        <a:solidFill>
          <a:schemeClr val="bg1"/>
        </a:solidFill>
        <a:effectLst/>
      </p:bgPr>
    </p:bg>
    <p:spTree>
      <p:nvGrpSpPr>
        <p:cNvPr id="1" name=""/>
        <p:cNvGrpSpPr/>
        <p:nvPr/>
      </p:nvGrpSpPr>
      <p:grpSpPr>
        <a:xfrm>
          <a:off x="0" y="0"/>
          <a:ext cx="0" cy="0"/>
          <a:chOff x="0" y="0"/>
          <a:chExt cx="0" cy="0"/>
        </a:xfrm>
      </p:grpSpPr>
      <p:sp>
        <p:nvSpPr>
          <p:cNvPr id="8" name="日期占位符 13"/>
          <p:cNvSpPr>
            <a:spLocks noGrp="1"/>
          </p:cNvSpPr>
          <p:nvPr>
            <p:ph type="dt" sz="half" idx="2"/>
          </p:nvPr>
        </p:nvSpPr>
        <p:spPr>
          <a:xfrm>
            <a:off x="866775" y="6373813"/>
            <a:ext cx="2835275" cy="366713"/>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页脚占位符 2"/>
          <p:cNvSpPr>
            <a:spLocks noGrp="1"/>
          </p:cNvSpPr>
          <p:nvPr>
            <p:ph type="ftr" sz="quarter" idx="3"/>
          </p:nvPr>
        </p:nvSpPr>
        <p:spPr>
          <a:xfrm>
            <a:off x="4173538" y="6373813"/>
            <a:ext cx="4254500" cy="366713"/>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灯片编号占位符 22"/>
          <p:cNvSpPr>
            <a:spLocks noGrp="1"/>
          </p:cNvSpPr>
          <p:nvPr>
            <p:ph type="sldNum" sz="quarter" idx="4"/>
          </p:nvPr>
        </p:nvSpPr>
        <p:spPr>
          <a:xfrm>
            <a:off x="8899525" y="6373813"/>
            <a:ext cx="2835275" cy="366713"/>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8091E74C-31E1-4D61-94A8-22D48625E1A8}" type="slidenum">
              <a:rPr kumimoji="0" lang="en-US" altLang="zh-CN"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5_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68044" y="458472"/>
            <a:ext cx="4403989" cy="1604645"/>
          </a:xfrm>
        </p:spPr>
        <p:txBody>
          <a:bodyPr anchor="t"/>
          <a:lstStyle>
            <a:lvl1pPr>
              <a:defRPr sz="2865"/>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565699" y="458493"/>
            <a:ext cx="6171162" cy="5418861"/>
          </a:xfrm>
        </p:spPr>
        <p:txBody>
          <a:bodyPr vert="horz" wrap="square" lIns="91440" tIns="45720" rIns="91440" bIns="45720" numCol="1" rtlCol="0" anchor="t" anchorCtr="0" compatLnSpc="1">
            <a:normAutofit/>
          </a:bodyPr>
          <a:lstStyle>
            <a:lvl1pPr marL="0" indent="0">
              <a:buNone/>
              <a:defRPr sz="2290"/>
            </a:lvl1pPr>
            <a:lvl2pPr marL="327660" indent="0">
              <a:buNone/>
              <a:defRPr sz="2005"/>
            </a:lvl2pPr>
            <a:lvl3pPr marL="654685" indent="0">
              <a:buNone/>
              <a:defRPr sz="1720"/>
            </a:lvl3pPr>
            <a:lvl4pPr marL="982345" indent="0">
              <a:buNone/>
              <a:defRPr sz="1435"/>
            </a:lvl4pPr>
            <a:lvl5pPr marL="1310005" indent="0">
              <a:buNone/>
              <a:defRPr sz="1435"/>
            </a:lvl5pPr>
            <a:lvl6pPr marL="1637665" indent="0">
              <a:buNone/>
              <a:defRPr sz="1435"/>
            </a:lvl6pPr>
            <a:lvl7pPr marL="1964690" indent="0">
              <a:buNone/>
              <a:defRPr sz="1435"/>
            </a:lvl7pPr>
            <a:lvl8pPr marL="2292350" indent="0">
              <a:buNone/>
              <a:defRPr sz="1435"/>
            </a:lvl8pPr>
            <a:lvl9pPr marL="2620010" indent="0">
              <a:buNone/>
              <a:defRPr sz="1435"/>
            </a:lvl9pPr>
          </a:lstStyle>
          <a:p>
            <a:pPr marL="0" marR="0" lvl="0" indent="0" algn="l" defTabSz="901700" rtl="0" eaLnBrk="0" fontAlgn="base" latinLnBrk="0" hangingPunct="0">
              <a:lnSpc>
                <a:spcPct val="90000"/>
              </a:lnSpc>
              <a:spcBef>
                <a:spcPts val="990"/>
              </a:spcBef>
              <a:spcAft>
                <a:spcPct val="0"/>
              </a:spcAft>
              <a:buClrTx/>
              <a:buSzTx/>
              <a:buFont typeface="Arial" panose="020B0604020202020204" pitchFamily="34" charset="0"/>
              <a:buNone/>
              <a:defRPr/>
            </a:pPr>
            <a:endParaRPr kumimoji="0" lang="zh-CN" altLang="en-US" sz="2290" b="0" i="0" u="none" strike="noStrike" kern="1200" cap="none" spc="0" normalizeH="0" baseline="0" noProof="1">
              <a:ln>
                <a:noFill/>
              </a:ln>
              <a:solidFill>
                <a:schemeClr val="tx1"/>
              </a:solidFill>
              <a:effectLst/>
              <a:uLnTx/>
              <a:uFillTx/>
              <a:latin typeface="+mn-lt"/>
              <a:ea typeface="+mn-ea"/>
              <a:cs typeface="+mn-cs"/>
              <a:sym typeface="Franklin Gothic Book" panose="020B0503020102020204" pitchFamily="34" charset="0"/>
            </a:endParaRPr>
          </a:p>
        </p:txBody>
      </p:sp>
      <p:sp>
        <p:nvSpPr>
          <p:cNvPr id="4" name="文本占位符 3"/>
          <p:cNvSpPr>
            <a:spLocks noGrp="1"/>
          </p:cNvSpPr>
          <p:nvPr>
            <p:ph type="body" sz="half" idx="2"/>
          </p:nvPr>
        </p:nvSpPr>
        <p:spPr>
          <a:xfrm>
            <a:off x="868044" y="2063115"/>
            <a:ext cx="4403989" cy="3822176"/>
          </a:xfrm>
        </p:spPr>
        <p:txBody>
          <a:bodyPr/>
          <a:lstStyle>
            <a:lvl1pPr marL="0" indent="0">
              <a:buNone/>
              <a:defRPr sz="1435"/>
            </a:lvl1pPr>
            <a:lvl2pPr marL="327660" indent="0">
              <a:buNone/>
              <a:defRPr sz="1005"/>
            </a:lvl2pPr>
            <a:lvl3pPr marL="654685" indent="0">
              <a:buNone/>
              <a:defRPr sz="860"/>
            </a:lvl3pPr>
            <a:lvl4pPr marL="982345" indent="0">
              <a:buNone/>
              <a:defRPr sz="715"/>
            </a:lvl4pPr>
            <a:lvl5pPr marL="1310005" indent="0">
              <a:buNone/>
              <a:defRPr sz="715"/>
            </a:lvl5pPr>
            <a:lvl6pPr marL="1637665" indent="0">
              <a:buNone/>
              <a:defRPr sz="715"/>
            </a:lvl6pPr>
            <a:lvl7pPr marL="1964690" indent="0">
              <a:buNone/>
              <a:defRPr sz="715"/>
            </a:lvl7pPr>
            <a:lvl8pPr marL="2292350" indent="0">
              <a:buNone/>
              <a:defRPr sz="715"/>
            </a:lvl8pPr>
            <a:lvl9pPr marL="2620010" indent="0">
              <a:buNone/>
              <a:defRPr sz="715"/>
            </a:lvl9pPr>
          </a:lstStyle>
          <a:p>
            <a:pPr lvl="0"/>
            <a:r>
              <a:rPr lang="zh-CN" altLang="en-US" noProof="1"/>
              <a:t>单击此处编辑母版文本样式</a:t>
            </a:r>
            <a:endParaRPr lang="zh-CN" altLang="en-US" noProof="1"/>
          </a:p>
        </p:txBody>
      </p:sp>
      <p:sp>
        <p:nvSpPr>
          <p:cNvPr id="8" name="灯片编号占位符 1"/>
          <p:cNvSpPr>
            <a:spLocks noGrp="1"/>
          </p:cNvSpPr>
          <p:nvPr>
            <p:ph type="sldNum" sz="quarter" idx="4"/>
          </p:nvPr>
        </p:nvSpPr>
        <p:spPr>
          <a:xfrm>
            <a:off x="8899525" y="6373813"/>
            <a:ext cx="2835275" cy="366713"/>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07305E27-6C62-42E1-8AED-61BDCDB8F7DE}" type="slidenum">
              <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C764DE79-268F-4C1A-8933-263129D2AF90}" type="datetimeFigureOut">
              <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sp>
        <p:nvSpPr>
          <p:cNvPr id="8" name="日期占位符 3"/>
          <p:cNvSpPr>
            <a:spLocks noGrp="1"/>
          </p:cNvSpPr>
          <p:nvPr>
            <p:ph type="dt" sz="half" idx="2"/>
          </p:nvPr>
        </p:nvSpPr>
        <p:spPr>
          <a:xfrm>
            <a:off x="866775" y="6373813"/>
            <a:ext cx="2835275" cy="366713"/>
          </a:xfrm>
          <a:prstGeom prst="rect">
            <a:avLst/>
          </a:prstGeom>
        </p:spPr>
        <p:txBody>
          <a:bodyPr vert="horz" lIns="113072" tIns="56536" rIns="113072" bIns="56536"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340FEFF6-6A0D-483E-925D-68BF866D1DE5}" type="datetimeFigureOut">
              <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页脚占位符 4"/>
          <p:cNvSpPr>
            <a:spLocks noGrp="1"/>
          </p:cNvSpPr>
          <p:nvPr>
            <p:ph type="ftr" sz="quarter" idx="3"/>
          </p:nvPr>
        </p:nvSpPr>
        <p:spPr>
          <a:xfrm>
            <a:off x="4173538" y="6373813"/>
            <a:ext cx="4254500" cy="366713"/>
          </a:xfrm>
          <a:prstGeom prst="rect">
            <a:avLst/>
          </a:prstGeom>
        </p:spPr>
        <p:txBody>
          <a:bodyPr vert="horz" lIns="113072" tIns="56536" rIns="113072" bIns="56536"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灯片编号占位符 5"/>
          <p:cNvSpPr>
            <a:spLocks noGrp="1"/>
          </p:cNvSpPr>
          <p:nvPr>
            <p:ph type="sldNum" sz="quarter" idx="4"/>
          </p:nvPr>
        </p:nvSpPr>
        <p:spPr>
          <a:xfrm>
            <a:off x="8899525" y="6373813"/>
            <a:ext cx="2835275" cy="366713"/>
          </a:xfrm>
          <a:prstGeom prst="rect">
            <a:avLst/>
          </a:prstGeom>
        </p:spPr>
        <p:txBody>
          <a:bodyPr vert="horz" lIns="113072" tIns="56536" rIns="113072" bIns="56536"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D986DF92-9B1F-43A8-8550-C37FC084A71A}" type="slidenum">
              <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75199" y="1125481"/>
            <a:ext cx="9451181" cy="2394232"/>
          </a:xfrm>
        </p:spPr>
        <p:txBody>
          <a:bodyPr anchor="b"/>
          <a:lstStyle>
            <a:lvl1pPr algn="ctr">
              <a:defRPr sz="45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75199" y="3612067"/>
            <a:ext cx="9451181" cy="1660361"/>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896D69B-DFE2-4EAC-9575-FD86ABB94AE1}" type="slidenum">
              <a:rPr kumimoji="0" lang="zh-CN" altLang="en-US" sz="1100" b="0" i="0" u="none" strike="noStrike" kern="1200" cap="none" spc="0" normalizeH="0" baseline="0" noProof="0">
                <a:ln>
                  <a:noFill/>
                </a:ln>
                <a:solidFill>
                  <a:srgbClr val="434343"/>
                </a:solidFill>
                <a:effectLst/>
                <a:uLnTx/>
                <a:uFillTx/>
                <a:latin typeface="Franklin Gothic Book" panose="020B0503020102020204" pitchFamily="34" charset="0"/>
                <a:ea typeface="华文隶书" panose="02010800040101010101" pitchFamily="2" charset="-122"/>
                <a:cs typeface="+mn-cs"/>
                <a:sym typeface="Franklin Gothic Book" panose="020B0503020102020204" pitchFamily="34" charset="0"/>
              </a:rPr>
            </a:fld>
            <a:endParaRPr kumimoji="0" lang="zh-CN" altLang="en-US" sz="1100" b="0" i="0" u="none" strike="noStrike" kern="1200" cap="none" spc="0" normalizeH="0" baseline="0" noProof="0">
              <a:ln>
                <a:noFill/>
              </a:ln>
              <a:solidFill>
                <a:srgbClr val="434343"/>
              </a:solidFill>
              <a:effectLst/>
              <a:uLnTx/>
              <a:uFillTx/>
              <a:latin typeface="Franklin Gothic Book" panose="020B0503020102020204" pitchFamily="34" charset="0"/>
              <a:ea typeface="华文隶书" panose="02010800040101010101" pitchFamily="2" charset="-122"/>
              <a:cs typeface="+mn-cs"/>
              <a:sym typeface="Franklin Gothic Book" panose="020B0503020102020204" pitchFamily="34" charset="0"/>
            </a:endParaRPr>
          </a:p>
        </p:txBody>
      </p:sp>
    </p:spTree>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896D69B-DFE2-4EAC-9575-FD86ABB94AE1}" type="slidenum">
              <a:rPr kumimoji="0" lang="zh-CN" altLang="en-US" sz="1100" b="0" i="0" u="none" strike="noStrike" kern="1200" cap="none" spc="0" normalizeH="0" baseline="0" noProof="0">
                <a:ln>
                  <a:noFill/>
                </a:ln>
                <a:solidFill>
                  <a:srgbClr val="434343"/>
                </a:solidFill>
                <a:effectLst/>
                <a:uLnTx/>
                <a:uFillTx/>
                <a:latin typeface="Franklin Gothic Book" panose="020B0503020102020204" pitchFamily="34" charset="0"/>
                <a:ea typeface="华文隶书" panose="02010800040101010101" pitchFamily="2" charset="-122"/>
                <a:cs typeface="+mn-cs"/>
                <a:sym typeface="Franklin Gothic Book" panose="020B0503020102020204" pitchFamily="34" charset="0"/>
              </a:rPr>
            </a:fld>
            <a:endParaRPr kumimoji="0" lang="zh-CN" altLang="en-US" sz="1100" b="0" i="0" u="none" strike="noStrike" kern="1200" cap="none" spc="0" normalizeH="0" baseline="0" noProof="0">
              <a:ln>
                <a:noFill/>
              </a:ln>
              <a:solidFill>
                <a:srgbClr val="434343"/>
              </a:solidFill>
              <a:effectLst/>
              <a:uLnTx/>
              <a:uFillTx/>
              <a:latin typeface="Franklin Gothic Book" panose="020B0503020102020204" pitchFamily="34" charset="0"/>
              <a:ea typeface="华文隶书" panose="02010800040101010101" pitchFamily="2" charset="-122"/>
              <a:cs typeface="+mn-cs"/>
              <a:sym typeface="Franklin Gothic Book" panose="020B0503020102020204" pitchFamily="34" charset="0"/>
            </a:endParaRPr>
          </a:p>
        </p:txBody>
      </p:sp>
    </p:spTree>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9796" y="1714516"/>
            <a:ext cx="10868858" cy="2860661"/>
          </a:xfrm>
        </p:spPr>
        <p:txBody>
          <a:bodyPr anchor="b"/>
          <a:lstStyle>
            <a:lvl1pPr algn="l">
              <a:defRPr sz="45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59796" y="4602217"/>
            <a:ext cx="10868858" cy="1504354"/>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896D69B-DFE2-4EAC-9575-FD86ABB94AE1}" type="slidenum">
              <a:rPr kumimoji="0" lang="zh-CN" altLang="en-US" sz="1100" b="0" i="0" u="none" strike="noStrike" kern="1200" cap="none" spc="0" normalizeH="0" baseline="0" noProof="0">
                <a:ln>
                  <a:noFill/>
                </a:ln>
                <a:solidFill>
                  <a:srgbClr val="434343"/>
                </a:solidFill>
                <a:effectLst/>
                <a:uLnTx/>
                <a:uFillTx/>
                <a:latin typeface="Franklin Gothic Book" panose="020B0503020102020204" pitchFamily="34" charset="0"/>
                <a:ea typeface="华文隶书" panose="02010800040101010101" pitchFamily="2" charset="-122"/>
                <a:cs typeface="+mn-cs"/>
                <a:sym typeface="Franklin Gothic Book" panose="020B0503020102020204" pitchFamily="34" charset="0"/>
              </a:rPr>
            </a:fld>
            <a:endParaRPr kumimoji="0" lang="zh-CN" altLang="en-US" sz="1100" b="0" i="0" u="none" strike="noStrike" kern="1200" cap="none" spc="0" normalizeH="0" baseline="0" noProof="0">
              <a:ln>
                <a:noFill/>
              </a:ln>
              <a:solidFill>
                <a:srgbClr val="434343"/>
              </a:solidFill>
              <a:effectLst/>
              <a:uLnTx/>
              <a:uFillTx/>
              <a:latin typeface="Franklin Gothic Book" panose="020B0503020102020204" pitchFamily="34" charset="0"/>
              <a:ea typeface="华文隶书" panose="02010800040101010101" pitchFamily="2" charset="-122"/>
              <a:cs typeface="+mn-cs"/>
              <a:sym typeface="Franklin Gothic Book" panose="020B0503020102020204" pitchFamily="34" charset="0"/>
            </a:endParaRPr>
          </a:p>
        </p:txBody>
      </p:sp>
    </p:spTree>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30101" y="1604674"/>
            <a:ext cx="5557295" cy="4538535"/>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414248" y="1604674"/>
            <a:ext cx="5557295" cy="4538535"/>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灯片编号占位符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896D69B-DFE2-4EAC-9575-FD86ABB94AE1}" type="slidenum">
              <a:rPr kumimoji="0" lang="zh-CN" altLang="en-US" sz="1100" b="0" i="0" u="none" strike="noStrike" kern="1200" cap="none" spc="0" normalizeH="0" baseline="0" noProof="0">
                <a:ln>
                  <a:noFill/>
                </a:ln>
                <a:solidFill>
                  <a:srgbClr val="434343"/>
                </a:solidFill>
                <a:effectLst/>
                <a:uLnTx/>
                <a:uFillTx/>
                <a:latin typeface="Franklin Gothic Book" panose="020B0503020102020204" pitchFamily="34" charset="0"/>
                <a:ea typeface="华文隶书" panose="02010800040101010101" pitchFamily="2" charset="-122"/>
                <a:cs typeface="+mn-cs"/>
                <a:sym typeface="Franklin Gothic Book" panose="020B0503020102020204" pitchFamily="34" charset="0"/>
              </a:rPr>
            </a:fld>
            <a:endParaRPr kumimoji="0" lang="zh-CN" altLang="en-US" sz="1100" b="0" i="0" u="none" strike="noStrike" kern="1200" cap="none" spc="0" normalizeH="0" baseline="0" noProof="0">
              <a:ln>
                <a:noFill/>
              </a:ln>
              <a:solidFill>
                <a:srgbClr val="434343"/>
              </a:solidFill>
              <a:effectLst/>
              <a:uLnTx/>
              <a:uFillTx/>
              <a:latin typeface="Franklin Gothic Book" panose="020B0503020102020204" pitchFamily="34" charset="0"/>
              <a:ea typeface="华文隶书" panose="02010800040101010101" pitchFamily="2" charset="-122"/>
              <a:cs typeface="+mn-cs"/>
              <a:sym typeface="Franklin Gothic Book" panose="020B0503020102020204" pitchFamily="34" charset="0"/>
            </a:endParaRPr>
          </a:p>
        </p:txBody>
      </p:sp>
    </p:spTree>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68000" y="366140"/>
            <a:ext cx="10868858" cy="972917"/>
          </a:xfrm>
        </p:spPr>
        <p:txBody>
          <a:bodyPr/>
          <a:lstStyle>
            <a:lvl1pPr algn="ct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1302043" y="1571724"/>
            <a:ext cx="4859792" cy="712067"/>
          </a:xfrm>
        </p:spPr>
        <p:txBody>
          <a:bodyPr anchor="ctr">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1302043" y="2344883"/>
            <a:ext cx="4859792" cy="3796481"/>
          </a:xfrm>
        </p:spPr>
        <p:txBody>
          <a:bodyPr>
            <a:normAutofit/>
          </a:bodyPr>
          <a:lstStyle>
            <a:lvl1pPr>
              <a:defRPr sz="1800"/>
            </a:lvl1pPr>
            <a:lvl2pPr>
              <a:defRPr sz="1500"/>
            </a:lvl2pPr>
            <a:lvl3pPr>
              <a:defRPr sz="1350"/>
            </a:lvl3pPr>
            <a:lvl4pPr>
              <a:defRPr sz="1200"/>
            </a:lvl4pPr>
            <a:lvl5pPr>
              <a:defRPr sz="12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500908" y="1571724"/>
            <a:ext cx="4859794" cy="712067"/>
          </a:xfrm>
        </p:spPr>
        <p:txBody>
          <a:bodyPr lIns="91440" tIns="45720" rIns="91440" bIns="45720" rtlCol="0" anchor="ctr">
            <a:normAutofit/>
          </a:bodyPr>
          <a:lstStyle>
            <a:lvl1pPr marL="171450" indent="-171450">
              <a:buNone/>
              <a:defRPr lang="zh-CN" altLang="en-US" b="0" smtClean="0"/>
            </a:lvl1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500908" y="2364008"/>
            <a:ext cx="4859794" cy="3777356"/>
          </a:xfrm>
        </p:spPr>
        <p:txBody>
          <a:bodyPr>
            <a:normAutofit/>
          </a:bodyPr>
          <a:lstStyle>
            <a:lvl1pPr>
              <a:defRPr sz="1800"/>
            </a:lvl1pPr>
            <a:lvl2pPr>
              <a:defRPr sz="1500"/>
            </a:lvl2pPr>
            <a:lvl3pPr>
              <a:defRPr sz="1350"/>
            </a:lvl3pPr>
            <a:lvl4pPr>
              <a:defRPr sz="1200"/>
            </a:lvl4pPr>
            <a:lvl5pPr>
              <a:defRPr sz="12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灯片编号占位符 6"/>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896D69B-DFE2-4EAC-9575-FD86ABB94AE1}" type="slidenum">
              <a:rPr kumimoji="0" lang="zh-CN" altLang="en-US" sz="1100" b="0" i="0" u="none" strike="noStrike" kern="1200" cap="none" spc="0" normalizeH="0" baseline="0" noProof="0">
                <a:ln>
                  <a:noFill/>
                </a:ln>
                <a:solidFill>
                  <a:srgbClr val="434343"/>
                </a:solidFill>
                <a:effectLst/>
                <a:uLnTx/>
                <a:uFillTx/>
                <a:latin typeface="Franklin Gothic Book" panose="020B0503020102020204" pitchFamily="34" charset="0"/>
                <a:ea typeface="华文隶书" panose="02010800040101010101" pitchFamily="2" charset="-122"/>
                <a:cs typeface="+mn-cs"/>
                <a:sym typeface="Franklin Gothic Book" panose="020B0503020102020204" pitchFamily="34" charset="0"/>
              </a:rPr>
            </a:fld>
            <a:endParaRPr kumimoji="0" lang="zh-CN" altLang="en-US" sz="1100" b="0" i="0" u="none" strike="noStrike" kern="1200" cap="none" spc="0" normalizeH="0" baseline="0" noProof="0">
              <a:ln>
                <a:noFill/>
              </a:ln>
              <a:solidFill>
                <a:srgbClr val="434343"/>
              </a:solidFill>
              <a:effectLst/>
              <a:uLnTx/>
              <a:uFillTx/>
              <a:latin typeface="Franklin Gothic Book" panose="020B0503020102020204" pitchFamily="34" charset="0"/>
              <a:ea typeface="华文隶书" panose="02010800040101010101" pitchFamily="2" charset="-122"/>
              <a:cs typeface="+mn-cs"/>
              <a:sym typeface="Franklin Gothic Book" panose="020B0503020102020204" pitchFamily="34" charset="0"/>
            </a:endParaRPr>
          </a:p>
        </p:txBody>
      </p:sp>
    </p:spTree>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灯片编号占位符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896D69B-DFE2-4EAC-9575-FD86ABB94AE1}" type="slidenum">
              <a:rPr kumimoji="0" lang="zh-CN" altLang="en-US" sz="1100" b="0" i="0" u="none" strike="noStrike" kern="1200" cap="none" spc="0" normalizeH="0" baseline="0" noProof="0">
                <a:ln>
                  <a:noFill/>
                </a:ln>
                <a:solidFill>
                  <a:srgbClr val="434343"/>
                </a:solidFill>
                <a:effectLst/>
                <a:uLnTx/>
                <a:uFillTx/>
                <a:latin typeface="Franklin Gothic Book" panose="020B0503020102020204" pitchFamily="34" charset="0"/>
                <a:ea typeface="华文隶书" panose="02010800040101010101" pitchFamily="2" charset="-122"/>
                <a:cs typeface="+mn-cs"/>
                <a:sym typeface="Franklin Gothic Book" panose="020B0503020102020204" pitchFamily="34" charset="0"/>
              </a:rPr>
            </a:fld>
            <a:endParaRPr kumimoji="0" lang="zh-CN" altLang="en-US" sz="1100" b="0" i="0" u="none" strike="noStrike" kern="1200" cap="none" spc="0" normalizeH="0" baseline="0" noProof="0">
              <a:ln>
                <a:noFill/>
              </a:ln>
              <a:solidFill>
                <a:srgbClr val="434343"/>
              </a:solidFill>
              <a:effectLst/>
              <a:uLnTx/>
              <a:uFillTx/>
              <a:latin typeface="Franklin Gothic Book" panose="020B0503020102020204" pitchFamily="34" charset="0"/>
              <a:ea typeface="华文隶书" panose="02010800040101010101" pitchFamily="2" charset="-122"/>
              <a:cs typeface="+mn-cs"/>
              <a:sym typeface="Franklin Gothic Book" panose="020B0503020102020204" pitchFamily="34" charset="0"/>
            </a:endParaRPr>
          </a:p>
        </p:txBody>
      </p:sp>
    </p:spTree>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896D69B-DFE2-4EAC-9575-FD86ABB94AE1}" type="slidenum">
              <a:rPr kumimoji="0" lang="zh-CN" altLang="en-US" sz="1100" b="0" i="0" u="none" strike="noStrike" kern="1200" cap="none" spc="0" normalizeH="0" baseline="0" noProof="0">
                <a:ln>
                  <a:noFill/>
                </a:ln>
                <a:solidFill>
                  <a:srgbClr val="434343"/>
                </a:solidFill>
                <a:effectLst/>
                <a:uLnTx/>
                <a:uFillTx/>
                <a:latin typeface="Franklin Gothic Book" panose="020B0503020102020204" pitchFamily="34" charset="0"/>
                <a:ea typeface="华文隶书" panose="02010800040101010101" pitchFamily="2" charset="-122"/>
                <a:cs typeface="+mn-cs"/>
                <a:sym typeface="Franklin Gothic Book" panose="020B0503020102020204" pitchFamily="34" charset="0"/>
              </a:rPr>
            </a:fld>
            <a:endParaRPr kumimoji="0" lang="zh-CN" altLang="en-US" sz="1100" b="0" i="0" u="none" strike="noStrike" kern="1200" cap="none" spc="0" normalizeH="0" baseline="0" noProof="0">
              <a:ln>
                <a:noFill/>
              </a:ln>
              <a:solidFill>
                <a:srgbClr val="434343"/>
              </a:solidFill>
              <a:effectLst/>
              <a:uLnTx/>
              <a:uFillTx/>
              <a:latin typeface="Franklin Gothic Book" panose="020B0503020102020204" pitchFamily="34" charset="0"/>
              <a:ea typeface="华文隶书" panose="02010800040101010101" pitchFamily="2" charset="-122"/>
              <a:cs typeface="+mn-cs"/>
              <a:sym typeface="Franklin Gothic Book" panose="020B0503020102020204" pitchFamily="34" charset="0"/>
            </a:endParaRPr>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30079" y="275742"/>
            <a:ext cx="11341418" cy="1146175"/>
          </a:xfrm>
          <a:prstGeom prst="rect">
            <a:avLst/>
          </a:prstGeom>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630079" y="1604645"/>
            <a:ext cx="11341418" cy="4538853"/>
          </a:xfrm>
          <a:prstGeom prst="rect">
            <a:avLst/>
          </a:prstGeo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68000" y="458470"/>
            <a:ext cx="4064336" cy="1604645"/>
          </a:xfrm>
        </p:spPr>
        <p:txBody>
          <a:bodyPr anchor="b"/>
          <a:lstStyle>
            <a:lvl1pPr>
              <a:defRPr sz="24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357358" y="990196"/>
            <a:ext cx="6379547" cy="488716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868000" y="2063115"/>
            <a:ext cx="4064336" cy="38221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灯片编号占位符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896D69B-DFE2-4EAC-9575-FD86ABB94AE1}" type="slidenum">
              <a:rPr kumimoji="0" lang="zh-CN" altLang="en-US" sz="1100" b="0" i="0" u="none" strike="noStrike" kern="1200" cap="none" spc="0" normalizeH="0" baseline="0" noProof="0">
                <a:ln>
                  <a:noFill/>
                </a:ln>
                <a:solidFill>
                  <a:srgbClr val="434343"/>
                </a:solidFill>
                <a:effectLst/>
                <a:uLnTx/>
                <a:uFillTx/>
                <a:latin typeface="Franklin Gothic Book" panose="020B0503020102020204" pitchFamily="34" charset="0"/>
                <a:ea typeface="华文隶书" panose="02010800040101010101" pitchFamily="2" charset="-122"/>
                <a:cs typeface="+mn-cs"/>
                <a:sym typeface="Franklin Gothic Book" panose="020B0503020102020204" pitchFamily="34" charset="0"/>
              </a:rPr>
            </a:fld>
            <a:endParaRPr kumimoji="0" lang="zh-CN" altLang="en-US" sz="1100" b="0" i="0" u="none" strike="noStrike" kern="1200" cap="none" spc="0" normalizeH="0" baseline="0" noProof="0">
              <a:ln>
                <a:noFill/>
              </a:ln>
              <a:solidFill>
                <a:srgbClr val="434343"/>
              </a:solidFill>
              <a:effectLst/>
              <a:uLnTx/>
              <a:uFillTx/>
              <a:latin typeface="Franklin Gothic Book" panose="020B0503020102020204" pitchFamily="34" charset="0"/>
              <a:ea typeface="华文隶书" panose="02010800040101010101" pitchFamily="2" charset="-122"/>
              <a:cs typeface="+mn-cs"/>
              <a:sym typeface="Franklin Gothic Book" panose="020B0503020102020204" pitchFamily="34" charset="0"/>
            </a:endParaRPr>
          </a:p>
        </p:txBody>
      </p:sp>
    </p:spTree>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68046" y="458470"/>
            <a:ext cx="4403989" cy="1604645"/>
          </a:xfrm>
        </p:spPr>
        <p:txBody>
          <a:bodyPr anchor="t">
            <a:normAutofit/>
          </a:bodyPr>
          <a:lstStyle>
            <a:lvl1pPr>
              <a:defRPr sz="30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565699" y="458494"/>
            <a:ext cx="6171162" cy="5418861"/>
          </a:xfrm>
        </p:spPr>
        <p:txBody>
          <a:bodyPr vert="horz" wrap="square" lIns="91207" tIns="45604" rIns="91207" bIns="45604"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45593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rgbClr val="434343"/>
              </a:solidFill>
              <a:effectLst/>
              <a:uLnTx/>
              <a:uFillTx/>
              <a:latin typeface="+mn-lt"/>
              <a:ea typeface="宋体" panose="02010600030101010101" pitchFamily="2" charset="-122"/>
              <a:cs typeface="+mn-cs"/>
              <a:sym typeface="Franklin Gothic Book" panose="020B0503020102020204" pitchFamily="34" charset="0"/>
            </a:endParaRPr>
          </a:p>
        </p:txBody>
      </p:sp>
      <p:sp>
        <p:nvSpPr>
          <p:cNvPr id="4" name="文本占位符 3"/>
          <p:cNvSpPr>
            <a:spLocks noGrp="1"/>
          </p:cNvSpPr>
          <p:nvPr>
            <p:ph type="body" sz="half" idx="2"/>
          </p:nvPr>
        </p:nvSpPr>
        <p:spPr>
          <a:xfrm>
            <a:off x="868046" y="2063115"/>
            <a:ext cx="4403989" cy="3822176"/>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灯片编号占位符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896D69B-DFE2-4EAC-9575-FD86ABB94AE1}" type="slidenum">
              <a:rPr kumimoji="0" lang="zh-CN" altLang="en-US" sz="1100" b="0" i="0" u="none" strike="noStrike" kern="1200" cap="none" spc="0" normalizeH="0" baseline="0" noProof="0">
                <a:ln>
                  <a:noFill/>
                </a:ln>
                <a:solidFill>
                  <a:srgbClr val="434343"/>
                </a:solidFill>
                <a:effectLst/>
                <a:uLnTx/>
                <a:uFillTx/>
                <a:latin typeface="Franklin Gothic Book" panose="020B0503020102020204" pitchFamily="34" charset="0"/>
                <a:ea typeface="华文隶书" panose="02010800040101010101" pitchFamily="2" charset="-122"/>
                <a:cs typeface="+mn-cs"/>
                <a:sym typeface="Franklin Gothic Book" panose="020B0503020102020204" pitchFamily="34" charset="0"/>
              </a:rPr>
            </a:fld>
            <a:endParaRPr kumimoji="0" lang="zh-CN" altLang="en-US" sz="1100" b="0" i="0" u="none" strike="noStrike" kern="1200" cap="none" spc="0" normalizeH="0" baseline="0" noProof="0">
              <a:ln>
                <a:noFill/>
              </a:ln>
              <a:solidFill>
                <a:srgbClr val="434343"/>
              </a:solidFill>
              <a:effectLst/>
              <a:uLnTx/>
              <a:uFillTx/>
              <a:latin typeface="Franklin Gothic Book" panose="020B0503020102020204" pitchFamily="34" charset="0"/>
              <a:ea typeface="华文隶书" panose="02010800040101010101" pitchFamily="2" charset="-122"/>
              <a:cs typeface="+mn-cs"/>
              <a:sym typeface="Franklin Gothic Book" panose="020B0503020102020204" pitchFamily="34" charset="0"/>
            </a:endParaRPr>
          </a:p>
        </p:txBody>
      </p:sp>
    </p:spTree>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896D69B-DFE2-4EAC-9575-FD86ABB94AE1}" type="slidenum">
              <a:rPr kumimoji="0" lang="zh-CN" altLang="en-US" sz="1100" b="0" i="0" u="none" strike="noStrike" kern="1200" cap="none" spc="0" normalizeH="0" baseline="0" noProof="0">
                <a:ln>
                  <a:noFill/>
                </a:ln>
                <a:solidFill>
                  <a:srgbClr val="434343"/>
                </a:solidFill>
                <a:effectLst/>
                <a:uLnTx/>
                <a:uFillTx/>
                <a:latin typeface="Franklin Gothic Book" panose="020B0503020102020204" pitchFamily="34" charset="0"/>
                <a:ea typeface="华文隶书" panose="02010800040101010101" pitchFamily="2" charset="-122"/>
                <a:cs typeface="+mn-cs"/>
                <a:sym typeface="Franklin Gothic Book" panose="020B0503020102020204" pitchFamily="34" charset="0"/>
              </a:rPr>
            </a:fld>
            <a:endParaRPr kumimoji="0" lang="zh-CN" altLang="en-US" sz="1100" b="0" i="0" u="none" strike="noStrike" kern="1200" cap="none" spc="0" normalizeH="0" baseline="0" noProof="0">
              <a:ln>
                <a:noFill/>
              </a:ln>
              <a:solidFill>
                <a:srgbClr val="434343"/>
              </a:solidFill>
              <a:effectLst/>
              <a:uLnTx/>
              <a:uFillTx/>
              <a:latin typeface="Franklin Gothic Book" panose="020B0503020102020204" pitchFamily="34" charset="0"/>
              <a:ea typeface="华文隶书" panose="02010800040101010101" pitchFamily="2" charset="-122"/>
              <a:cs typeface="+mn-cs"/>
              <a:sym typeface="Franklin Gothic Book" panose="020B0503020102020204" pitchFamily="34" charset="0"/>
            </a:endParaRPr>
          </a:p>
        </p:txBody>
      </p:sp>
    </p:spTree>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65676" y="29"/>
            <a:ext cx="2845200" cy="6143180"/>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30079" y="29"/>
            <a:ext cx="8370660" cy="6143180"/>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896D69B-DFE2-4EAC-9575-FD86ABB94AE1}" type="slidenum">
              <a:rPr kumimoji="0" lang="zh-CN" altLang="en-US" sz="1100" b="0" i="0" u="none" strike="noStrike" kern="1200" cap="none" spc="0" normalizeH="0" baseline="0" noProof="0">
                <a:ln>
                  <a:noFill/>
                </a:ln>
                <a:solidFill>
                  <a:srgbClr val="434343"/>
                </a:solidFill>
                <a:effectLst/>
                <a:uLnTx/>
                <a:uFillTx/>
                <a:latin typeface="Franklin Gothic Book" panose="020B0503020102020204" pitchFamily="34" charset="0"/>
                <a:ea typeface="华文隶书" panose="02010800040101010101" pitchFamily="2" charset="-122"/>
                <a:cs typeface="+mn-cs"/>
                <a:sym typeface="Franklin Gothic Book" panose="020B0503020102020204" pitchFamily="34" charset="0"/>
              </a:rPr>
            </a:fld>
            <a:endParaRPr kumimoji="0" lang="zh-CN" altLang="en-US" sz="1100" b="0" i="0" u="none" strike="noStrike" kern="1200" cap="none" spc="0" normalizeH="0" baseline="0" noProof="0">
              <a:ln>
                <a:noFill/>
              </a:ln>
              <a:solidFill>
                <a:srgbClr val="434343"/>
              </a:solidFill>
              <a:effectLst/>
              <a:uLnTx/>
              <a:uFillTx/>
              <a:latin typeface="Franklin Gothic Book" panose="020B0503020102020204" pitchFamily="34" charset="0"/>
              <a:ea typeface="华文隶书" panose="02010800040101010101" pitchFamily="2" charset="-122"/>
              <a:cs typeface="+mn-cs"/>
              <a:sym typeface="Franklin Gothic Book" panose="020B0503020102020204" pitchFamily="34" charset="0"/>
            </a:endParaRPr>
          </a:p>
        </p:txBody>
      </p:sp>
    </p:spTree>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home">
    <p:bg>
      <p:bgPr>
        <a:solidFill>
          <a:srgbClr val="FFFAF0"/>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0" y="4148138"/>
            <a:ext cx="12599988" cy="2728912"/>
          </a:xfrm>
          <a:prstGeom prst="rect">
            <a:avLst/>
          </a:prstGeom>
          <a:noFill/>
          <a:ln w="9525">
            <a:noFill/>
          </a:ln>
        </p:spPr>
      </p:pic>
      <p:sp>
        <p:nvSpPr>
          <p:cNvPr id="6" name="灯片编号占位符 1"/>
          <p:cNvSpPr>
            <a:spLocks noGrp="1"/>
          </p:cNvSpPr>
          <p:nvPr>
            <p:ph type="sldNum" sz="quarter" idx="4"/>
          </p:nvPr>
        </p:nvSpPr>
        <p:spPr>
          <a:xfrm>
            <a:off x="9648825" y="6489700"/>
            <a:ext cx="2940050" cy="366713"/>
          </a:xfrm>
          <a:prstGeom prst="rect">
            <a:avLst/>
          </a:prstGeom>
          <a:ln>
            <a:miter/>
          </a:ln>
        </p:spPr>
        <p:txBody>
          <a:bodyPr vert="horz" wrap="square" lIns="91207" tIns="45604" rIns="91207" bIns="45604"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C69F793-561E-418E-B8FB-FE3FD6A5A2C3}" type="slidenum">
              <a:rPr kumimoji="0" lang="zh-CN" altLang="en-US" sz="1100" b="0" i="0" u="none" strike="noStrike" kern="1200" cap="none" spc="0" normalizeH="0" baseline="0" noProof="0">
                <a:ln>
                  <a:noFill/>
                </a:ln>
                <a:solidFill>
                  <a:srgbClr val="434343"/>
                </a:solidFill>
                <a:effectLst/>
                <a:uLnTx/>
                <a:uFillTx/>
                <a:latin typeface="Franklin Gothic Book" panose="020B0503020102020204" pitchFamily="34" charset="0"/>
                <a:ea typeface="华文隶书" panose="02010800040101010101" pitchFamily="2" charset="-122"/>
                <a:cs typeface="+mn-cs"/>
                <a:sym typeface="Franklin Gothic Book" panose="020B0503020102020204" pitchFamily="34" charset="0"/>
              </a:rPr>
            </a:fld>
            <a:endParaRPr kumimoji="0" lang="zh-CN" altLang="en-US" sz="1100" b="0" i="0" u="none" strike="noStrike" kern="1200" cap="none" spc="0" normalizeH="0" baseline="0" noProof="0">
              <a:ln>
                <a:noFill/>
              </a:ln>
              <a:solidFill>
                <a:srgbClr val="434343"/>
              </a:solidFill>
              <a:effectLst/>
              <a:uLnTx/>
              <a:uFillTx/>
              <a:latin typeface="Franklin Gothic Book" panose="020B0503020102020204" pitchFamily="34" charset="0"/>
              <a:ea typeface="华文隶书" panose="02010800040101010101" pitchFamily="2" charset="-122"/>
              <a:cs typeface="+mn-cs"/>
              <a:sym typeface="Franklin Gothic Book" panose="020B05030201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45135" y="2136373"/>
            <a:ext cx="10711339" cy="1474108"/>
          </a:xfrm>
        </p:spPr>
        <p:txBody>
          <a:body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890253" y="3896995"/>
            <a:ext cx="8821103" cy="1757468"/>
          </a:xfrm>
        </p:spPr>
        <p:txBody>
          <a:bodyPr/>
          <a:lstStyle>
            <a:lvl1pPr marL="0" indent="0" algn="ctr">
              <a:buNone/>
              <a:defRPr/>
            </a:lvl1pPr>
            <a:lvl2pPr marL="556260" indent="0" algn="ctr">
              <a:buNone/>
              <a:defRPr/>
            </a:lvl2pPr>
            <a:lvl3pPr marL="1113155" indent="0" algn="ctr">
              <a:buNone/>
              <a:defRPr/>
            </a:lvl3pPr>
            <a:lvl4pPr marL="1669415" indent="0" algn="ctr">
              <a:buNone/>
              <a:defRPr/>
            </a:lvl4pPr>
            <a:lvl5pPr marL="2226310" indent="0" algn="ctr">
              <a:buNone/>
              <a:defRPr/>
            </a:lvl5pPr>
            <a:lvl6pPr marL="2782570" indent="0" algn="ctr">
              <a:buNone/>
              <a:defRPr/>
            </a:lvl6pPr>
            <a:lvl7pPr marL="3338830" indent="0" algn="ctr">
              <a:buNone/>
              <a:defRPr/>
            </a:lvl7pPr>
            <a:lvl8pPr marL="3895725" indent="0" algn="ctr">
              <a:buNone/>
              <a:defRPr/>
            </a:lvl8pPr>
            <a:lvl9pPr marL="4451985" indent="0" algn="ctr">
              <a:buNone/>
              <a:defRPr/>
            </a:lvl9pPr>
          </a:lstStyle>
          <a:p>
            <a:r>
              <a:rPr lang="zh-CN" altLang="en-US" noProof="1"/>
              <a:t>单击此处编辑母版副标题样式</a:t>
            </a:r>
            <a:endParaRPr lang="zh-CN" altLang="en-US" noProof="1"/>
          </a:p>
        </p:txBody>
      </p:sp>
    </p:spTree>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95439" y="4419171"/>
            <a:ext cx="10711339" cy="1365859"/>
          </a:xfrm>
        </p:spPr>
        <p:txBody>
          <a:bodyPr anchor="t"/>
          <a:lstStyle>
            <a:lvl1pPr algn="l">
              <a:defRPr sz="490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995439" y="2914817"/>
            <a:ext cx="10711339" cy="1504354"/>
          </a:xfrm>
        </p:spPr>
        <p:txBody>
          <a:bodyPr anchor="b"/>
          <a:lstStyle>
            <a:lvl1pPr marL="0" indent="0">
              <a:buNone/>
              <a:defRPr sz="2400"/>
            </a:lvl1pPr>
            <a:lvl2pPr marL="556260" indent="0">
              <a:buNone/>
              <a:defRPr sz="2200"/>
            </a:lvl2pPr>
            <a:lvl3pPr marL="1113155" indent="0">
              <a:buNone/>
              <a:defRPr sz="1900"/>
            </a:lvl3pPr>
            <a:lvl4pPr marL="1669415" indent="0">
              <a:buNone/>
              <a:defRPr sz="1700"/>
            </a:lvl4pPr>
            <a:lvl5pPr marL="2226310" indent="0">
              <a:buNone/>
              <a:defRPr sz="1700"/>
            </a:lvl5pPr>
            <a:lvl6pPr marL="2782570" indent="0">
              <a:buNone/>
              <a:defRPr sz="1700"/>
            </a:lvl6pPr>
            <a:lvl7pPr marL="3338830" indent="0">
              <a:buNone/>
              <a:defRPr sz="1700"/>
            </a:lvl7pPr>
            <a:lvl8pPr marL="3895725" indent="0">
              <a:buNone/>
              <a:defRPr sz="1700"/>
            </a:lvl8pPr>
            <a:lvl9pPr marL="4451985" indent="0">
              <a:buNone/>
              <a:defRPr sz="1700"/>
            </a:lvl9pPr>
          </a:lstStyle>
          <a:p>
            <a:pPr lvl="0"/>
            <a:r>
              <a:rPr lang="zh-CN" altLang="en-US" noProof="1"/>
              <a:t>单击此处编辑母版文本样式</a:t>
            </a:r>
            <a:endParaRPr lang="zh-CN" altLang="en-US" noProof="1"/>
          </a:p>
        </p:txBody>
      </p:sp>
    </p:spTree>
  </p:cSld>
  <p:clrMapOvr>
    <a:masterClrMapping/>
  </p:clrMapOvr>
  <p:transition spd="med">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3465433" y="382082"/>
            <a:ext cx="4095512" cy="6112933"/>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7770971" y="382082"/>
            <a:ext cx="4095512" cy="6112933"/>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spd="med">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079" y="275424"/>
            <a:ext cx="11341418" cy="1146175"/>
          </a:xfrm>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30079" y="1539377"/>
            <a:ext cx="5567884" cy="641539"/>
          </a:xfrm>
        </p:spPr>
        <p:txBody>
          <a:bodyPr anchor="b"/>
          <a:lstStyle>
            <a:lvl1pPr marL="0" indent="0">
              <a:buNone/>
              <a:defRPr sz="2900" b="1"/>
            </a:lvl1pPr>
            <a:lvl2pPr marL="556260" indent="0">
              <a:buNone/>
              <a:defRPr sz="2400" b="1"/>
            </a:lvl2pPr>
            <a:lvl3pPr marL="1113155" indent="0">
              <a:buNone/>
              <a:defRPr sz="2200" b="1"/>
            </a:lvl3pPr>
            <a:lvl4pPr marL="1669415" indent="0">
              <a:buNone/>
              <a:defRPr sz="1900" b="1"/>
            </a:lvl4pPr>
            <a:lvl5pPr marL="2226310" indent="0">
              <a:buNone/>
              <a:defRPr sz="1900" b="1"/>
            </a:lvl5pPr>
            <a:lvl6pPr marL="2782570" indent="0">
              <a:buNone/>
              <a:defRPr sz="1900" b="1"/>
            </a:lvl6pPr>
            <a:lvl7pPr marL="3338830" indent="0">
              <a:buNone/>
              <a:defRPr sz="1900" b="1"/>
            </a:lvl7pPr>
            <a:lvl8pPr marL="3895725" indent="0">
              <a:buNone/>
              <a:defRPr sz="1900" b="1"/>
            </a:lvl8pPr>
            <a:lvl9pPr marL="4451985" indent="0">
              <a:buNone/>
              <a:defRPr sz="19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30079" y="2180916"/>
            <a:ext cx="5567884" cy="3962264"/>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401477" y="1539377"/>
            <a:ext cx="5570071" cy="641539"/>
          </a:xfrm>
        </p:spPr>
        <p:txBody>
          <a:bodyPr anchor="b"/>
          <a:lstStyle>
            <a:lvl1pPr marL="0" indent="0">
              <a:buNone/>
              <a:defRPr sz="2900" b="1"/>
            </a:lvl1pPr>
            <a:lvl2pPr marL="556260" indent="0">
              <a:buNone/>
              <a:defRPr sz="2400" b="1"/>
            </a:lvl2pPr>
            <a:lvl3pPr marL="1113155" indent="0">
              <a:buNone/>
              <a:defRPr sz="2200" b="1"/>
            </a:lvl3pPr>
            <a:lvl4pPr marL="1669415" indent="0">
              <a:buNone/>
              <a:defRPr sz="1900" b="1"/>
            </a:lvl4pPr>
            <a:lvl5pPr marL="2226310" indent="0">
              <a:buNone/>
              <a:defRPr sz="1900" b="1"/>
            </a:lvl5pPr>
            <a:lvl6pPr marL="2782570" indent="0">
              <a:buNone/>
              <a:defRPr sz="1900" b="1"/>
            </a:lvl6pPr>
            <a:lvl7pPr marL="3338830" indent="0">
              <a:buNone/>
              <a:defRPr sz="1900" b="1"/>
            </a:lvl7pPr>
            <a:lvl8pPr marL="3895725" indent="0">
              <a:buNone/>
              <a:defRPr sz="1900" b="1"/>
            </a:lvl8pPr>
            <a:lvl9pPr marL="4451985" indent="0">
              <a:buNone/>
              <a:defRPr sz="19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401477" y="2180916"/>
            <a:ext cx="5570071" cy="3962264"/>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9796" y="1714516"/>
            <a:ext cx="10868858" cy="2860661"/>
          </a:xfrm>
          <a:prstGeom prst="rect">
            <a:avLst/>
          </a:prstGeom>
        </p:spPr>
        <p:txBody>
          <a:bodyPr anchor="b"/>
          <a:lstStyle>
            <a:lvl1pPr algn="l">
              <a:defRPr sz="45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59796" y="4602217"/>
            <a:ext cx="10868858" cy="1504354"/>
          </a:xfrm>
          <a:prstGeom prst="rect">
            <a:avLst/>
          </a:prstGeo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Tree>
  </p:cSld>
  <p:clrMapOvr>
    <a:masterClrMapping/>
  </p:clrMapOvr>
  <p:transition spd="med">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Tree>
  </p:cSld>
  <p:clrMapOvr>
    <a:masterClrMapping/>
  </p:clrMapOvr>
  <p:transition spd="med">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130" y="273808"/>
            <a:ext cx="4145831" cy="1165278"/>
          </a:xfrm>
        </p:spPr>
        <p:txBody>
          <a:bodyPr anchor="b"/>
          <a:lstStyle>
            <a:lvl1pPr algn="l">
              <a:defRPr sz="24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4926866" y="273838"/>
            <a:ext cx="7044630" cy="5869372"/>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630130" y="1439110"/>
            <a:ext cx="4145831" cy="4704094"/>
          </a:xfrm>
        </p:spPr>
        <p:txBody>
          <a:bodyPr/>
          <a:lstStyle>
            <a:lvl1pPr marL="0" indent="0">
              <a:buNone/>
              <a:defRPr sz="1700"/>
            </a:lvl1pPr>
            <a:lvl2pPr marL="556260" indent="0">
              <a:buNone/>
              <a:defRPr sz="1500"/>
            </a:lvl2pPr>
            <a:lvl3pPr marL="1113155" indent="0">
              <a:buNone/>
              <a:defRPr sz="1200"/>
            </a:lvl3pPr>
            <a:lvl4pPr marL="1669415" indent="0">
              <a:buNone/>
              <a:defRPr sz="1100"/>
            </a:lvl4pPr>
            <a:lvl5pPr marL="2226310" indent="0">
              <a:buNone/>
              <a:defRPr sz="1100"/>
            </a:lvl5pPr>
            <a:lvl6pPr marL="2782570" indent="0">
              <a:buNone/>
              <a:defRPr sz="1100"/>
            </a:lvl6pPr>
            <a:lvl7pPr marL="3338830" indent="0">
              <a:buNone/>
              <a:defRPr sz="1100"/>
            </a:lvl7pPr>
            <a:lvl8pPr marL="3895725" indent="0">
              <a:buNone/>
              <a:defRPr sz="1100"/>
            </a:lvl8pPr>
            <a:lvl9pPr marL="4451985" indent="0">
              <a:buNone/>
              <a:defRPr sz="1100"/>
            </a:lvl9pPr>
          </a:lstStyle>
          <a:p>
            <a:pPr lvl="0"/>
            <a:r>
              <a:rPr lang="zh-CN" altLang="en-US" noProof="1"/>
              <a:t>单击此处编辑母版文本样式</a:t>
            </a:r>
            <a:endParaRPr lang="zh-CN" altLang="en-US" noProof="1"/>
          </a:p>
        </p:txBody>
      </p:sp>
    </p:spTree>
  </p:cSld>
  <p:clrMapOvr>
    <a:masterClrMapping/>
  </p:clrMapOvr>
  <p:transition spd="med">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470043" y="4813935"/>
            <a:ext cx="7560945" cy="568312"/>
          </a:xfrm>
        </p:spPr>
        <p:txBody>
          <a:bodyPr anchor="b"/>
          <a:lstStyle>
            <a:lvl1pPr algn="l">
              <a:defRPr sz="24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2470043" y="614477"/>
            <a:ext cx="7560945" cy="4126230"/>
          </a:xfrm>
        </p:spPr>
        <p:txBody>
          <a:bodyPr vert="horz" wrap="square" lIns="111301" tIns="55650" rIns="111301" bIns="55650" numCol="1" anchor="t" anchorCtr="0" compatLnSpc="1"/>
          <a:lstStyle>
            <a:lvl1pPr marL="0" indent="0">
              <a:buNone/>
              <a:defRPr sz="3900"/>
            </a:lvl1pPr>
            <a:lvl2pPr marL="556260" indent="0">
              <a:buNone/>
              <a:defRPr sz="3400"/>
            </a:lvl2pPr>
            <a:lvl3pPr marL="1113155" indent="0">
              <a:buNone/>
              <a:defRPr sz="2900"/>
            </a:lvl3pPr>
            <a:lvl4pPr marL="1669415" indent="0">
              <a:buNone/>
              <a:defRPr sz="2400"/>
            </a:lvl4pPr>
            <a:lvl5pPr marL="2226310" indent="0">
              <a:buNone/>
              <a:defRPr sz="2400"/>
            </a:lvl5pPr>
            <a:lvl6pPr marL="2782570" indent="0">
              <a:buNone/>
              <a:defRPr sz="2400"/>
            </a:lvl6pPr>
            <a:lvl7pPr marL="3338830" indent="0">
              <a:buNone/>
              <a:defRPr sz="2400"/>
            </a:lvl7pPr>
            <a:lvl8pPr marL="3895725" indent="0">
              <a:buNone/>
              <a:defRPr sz="2400"/>
            </a:lvl8pPr>
            <a:lvl9pPr marL="4451985" indent="0">
              <a:buNone/>
              <a:defRPr sz="2400"/>
            </a:lvl9pPr>
          </a:lstStyle>
          <a:p>
            <a:pPr marL="0" marR="0" lvl="0" indent="0" algn="l" defTabSz="914400" rtl="0" eaLnBrk="0" fontAlgn="base" latinLnBrk="0" hangingPunct="0">
              <a:lnSpc>
                <a:spcPct val="100000"/>
              </a:lnSpc>
              <a:spcBef>
                <a:spcPct val="20000"/>
              </a:spcBef>
              <a:spcAft>
                <a:spcPct val="0"/>
              </a:spcAft>
              <a:buClr>
                <a:srgbClr val="FF3300"/>
              </a:buClr>
              <a:buSzPct val="70000"/>
              <a:buFont typeface="Wingdings" panose="05000000000000000000" pitchFamily="2" charset="2"/>
              <a:buNone/>
              <a:defRPr/>
            </a:pPr>
            <a:endParaRPr kumimoji="0" lang="zh-CN" altLang="en-US" sz="3900" b="0" i="0" u="none" strike="noStrike" kern="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文本占位符 3"/>
          <p:cNvSpPr>
            <a:spLocks noGrp="1"/>
          </p:cNvSpPr>
          <p:nvPr>
            <p:ph type="body" sz="half" idx="2"/>
          </p:nvPr>
        </p:nvSpPr>
        <p:spPr>
          <a:xfrm>
            <a:off x="2470043" y="5382247"/>
            <a:ext cx="7560945" cy="807098"/>
          </a:xfrm>
        </p:spPr>
        <p:txBody>
          <a:bodyPr/>
          <a:lstStyle>
            <a:lvl1pPr marL="0" indent="0">
              <a:buNone/>
              <a:defRPr sz="1700"/>
            </a:lvl1pPr>
            <a:lvl2pPr marL="556260" indent="0">
              <a:buNone/>
              <a:defRPr sz="1500"/>
            </a:lvl2pPr>
            <a:lvl3pPr marL="1113155" indent="0">
              <a:buNone/>
              <a:defRPr sz="1200"/>
            </a:lvl3pPr>
            <a:lvl4pPr marL="1669415" indent="0">
              <a:buNone/>
              <a:defRPr sz="1100"/>
            </a:lvl4pPr>
            <a:lvl5pPr marL="2226310" indent="0">
              <a:buNone/>
              <a:defRPr sz="1100"/>
            </a:lvl5pPr>
            <a:lvl6pPr marL="2782570" indent="0">
              <a:buNone/>
              <a:defRPr sz="1100"/>
            </a:lvl6pPr>
            <a:lvl7pPr marL="3338830" indent="0">
              <a:buNone/>
              <a:defRPr sz="1100"/>
            </a:lvl7pPr>
            <a:lvl8pPr marL="3895725" indent="0">
              <a:buNone/>
              <a:defRPr sz="1100"/>
            </a:lvl8pPr>
            <a:lvl9pPr marL="4451985" indent="0">
              <a:buNone/>
              <a:defRPr sz="1100"/>
            </a:lvl9pPr>
          </a:lstStyle>
          <a:p>
            <a:pPr lvl="0"/>
            <a:r>
              <a:rPr lang="zh-CN" altLang="en-US" noProof="1"/>
              <a:t>单击此处编辑母版文本样式</a:t>
            </a:r>
            <a:endParaRPr lang="zh-CN" altLang="en-US" noProof="1"/>
          </a:p>
        </p:txBody>
      </p:sp>
    </p:spTree>
  </p:cSld>
  <p:clrMapOvr>
    <a:masterClrMapping/>
  </p:clrMapOvr>
  <p:transition spd="med">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spd="med">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09935" y="382082"/>
            <a:ext cx="2756595" cy="6112933"/>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40153" y="382082"/>
            <a:ext cx="8059757" cy="6112933"/>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spd="med">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grpSp>
        <p:nvGrpSpPr>
          <p:cNvPr id="38914" name="Group 2"/>
          <p:cNvGrpSpPr/>
          <p:nvPr/>
        </p:nvGrpSpPr>
        <p:grpSpPr>
          <a:xfrm>
            <a:off x="0" y="0"/>
            <a:ext cx="12601575" cy="6877050"/>
            <a:chOff x="0" y="0"/>
            <a:chExt cx="5760" cy="4320"/>
          </a:xfrm>
        </p:grpSpPr>
        <p:pic>
          <p:nvPicPr>
            <p:cNvPr id="38920" name="Picture 3" descr="R02"/>
            <p:cNvPicPr>
              <a:picLocks noChangeAspect="1"/>
            </p:cNvPicPr>
            <p:nvPr/>
          </p:nvPicPr>
          <p:blipFill>
            <a:blip r:embed="rId2"/>
            <a:stretch>
              <a:fillRect/>
            </a:stretch>
          </p:blipFill>
          <p:spPr>
            <a:xfrm>
              <a:off x="1056" y="3006"/>
              <a:ext cx="4704" cy="1314"/>
            </a:xfrm>
            <a:prstGeom prst="rect">
              <a:avLst/>
            </a:prstGeom>
            <a:noFill/>
            <a:ln w="9525">
              <a:noFill/>
            </a:ln>
          </p:spPr>
        </p:pic>
        <p:pic>
          <p:nvPicPr>
            <p:cNvPr id="38921" name="Picture 4" descr="R04"/>
            <p:cNvPicPr>
              <a:picLocks noChangeAspect="1"/>
            </p:cNvPicPr>
            <p:nvPr/>
          </p:nvPicPr>
          <p:blipFill>
            <a:blip r:embed="rId3"/>
            <a:stretch>
              <a:fillRect/>
            </a:stretch>
          </p:blipFill>
          <p:spPr>
            <a:xfrm>
              <a:off x="0" y="0"/>
              <a:ext cx="1062" cy="4320"/>
            </a:xfrm>
            <a:prstGeom prst="rect">
              <a:avLst/>
            </a:prstGeom>
            <a:noFill/>
            <a:ln w="9525">
              <a:noFill/>
            </a:ln>
          </p:spPr>
        </p:pic>
        <p:pic>
          <p:nvPicPr>
            <p:cNvPr id="38922" name="Picture 5" descr="R01"/>
            <p:cNvPicPr>
              <a:picLocks noChangeAspect="1"/>
            </p:cNvPicPr>
            <p:nvPr/>
          </p:nvPicPr>
          <p:blipFill>
            <a:blip r:embed="rId4">
              <a:clrChange>
                <a:clrFrom>
                  <a:srgbClr val="FFFFFF"/>
                </a:clrFrom>
                <a:clrTo>
                  <a:srgbClr val="FFFFFF">
                    <a:alpha val="0"/>
                  </a:srgbClr>
                </a:clrTo>
              </a:clrChange>
            </a:blip>
            <a:stretch>
              <a:fillRect/>
            </a:stretch>
          </p:blipFill>
          <p:spPr>
            <a:xfrm>
              <a:off x="192" y="864"/>
              <a:ext cx="5376" cy="2376"/>
            </a:xfrm>
            <a:prstGeom prst="rect">
              <a:avLst/>
            </a:prstGeom>
            <a:noFill/>
            <a:ln w="9525">
              <a:noFill/>
            </a:ln>
          </p:spPr>
        </p:pic>
      </p:grpSp>
      <p:sp>
        <p:nvSpPr>
          <p:cNvPr id="28678" name="Rectangle 6"/>
          <p:cNvSpPr>
            <a:spLocks noGrp="1" noChangeArrowheads="1"/>
          </p:cNvSpPr>
          <p:nvPr>
            <p:ph type="ctrTitle" sz="quarter"/>
          </p:nvPr>
        </p:nvSpPr>
        <p:spPr>
          <a:xfrm>
            <a:off x="945120" y="2292350"/>
            <a:ext cx="10711339" cy="1146175"/>
          </a:xfrm>
        </p:spPr>
        <p:txBody>
          <a:bodyPr/>
          <a:lstStyle>
            <a:lvl1pPr>
              <a:defRPr>
                <a:solidFill>
                  <a:schemeClr val="tx1"/>
                </a:solidFill>
              </a:defRPr>
            </a:lvl1pPr>
          </a:lstStyle>
          <a:p>
            <a:r>
              <a:rPr lang="zh-CN" altLang="en-US"/>
              <a:t>单击此处编辑母版标题样式</a:t>
            </a:r>
            <a:endParaRPr lang="zh-CN" altLang="en-US"/>
          </a:p>
        </p:txBody>
      </p:sp>
      <p:sp>
        <p:nvSpPr>
          <p:cNvPr id="28679" name="Rectangle 7"/>
          <p:cNvSpPr>
            <a:spLocks noGrp="1" noChangeArrowheads="1"/>
          </p:cNvSpPr>
          <p:nvPr>
            <p:ph type="subTitle" sz="quarter" idx="1"/>
          </p:nvPr>
        </p:nvSpPr>
        <p:spPr>
          <a:xfrm>
            <a:off x="1890238" y="3896995"/>
            <a:ext cx="8821103" cy="1757468"/>
          </a:xfrm>
        </p:spPr>
        <p:txBody>
          <a:bodyPr/>
          <a:lstStyle>
            <a:lvl1pPr marL="0" indent="0" algn="ctr">
              <a:buFont typeface="Wingdings" panose="05000000000000000000" pitchFamily="2" charset="2"/>
              <a:buNone/>
              <a:defRPr/>
            </a:lvl1pPr>
          </a:lstStyle>
          <a:p>
            <a:r>
              <a:rPr lang="zh-CN" altLang="en-US"/>
              <a:t>单击此处编辑母版副标题样式</a:t>
            </a:r>
            <a:endParaRPr lang="zh-CN" altLang="en-US"/>
          </a:p>
        </p:txBody>
      </p:sp>
      <p:sp>
        <p:nvSpPr>
          <p:cNvPr id="10" name="Rectangle 8"/>
          <p:cNvSpPr>
            <a:spLocks noGrp="1" noChangeArrowheads="1"/>
          </p:cNvSpPr>
          <p:nvPr>
            <p:ph type="dt" sz="quarter" idx="2"/>
          </p:nvPr>
        </p:nvSpPr>
        <p:spPr bwMode="auto">
          <a:xfrm>
            <a:off x="630238" y="6262688"/>
            <a:ext cx="2940050" cy="477838"/>
          </a:xfrm>
          <a:prstGeom prst="rect">
            <a:avLst/>
          </a:prstGeom>
          <a:ln>
            <a:miter lim="800000"/>
          </a:ln>
        </p:spPr>
        <p:txBody>
          <a:bodyPr vert="horz" wrap="square" lIns="91440" tIns="45720" rIns="91440" bIns="45720" numCol="1" anchor="t" anchorCtr="0" compatLnSpc="1"/>
          <a:lstStyle>
            <a:lvl1pPr eaLnBrk="1" hangingPunct="1">
              <a:buFont typeface="Arial" panose="020B0604020202020204" pitchFamily="34" charset="0"/>
              <a:buNone/>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 name="Rectangle 9"/>
          <p:cNvSpPr>
            <a:spLocks noGrp="1" noChangeArrowheads="1"/>
          </p:cNvSpPr>
          <p:nvPr>
            <p:ph type="ftr" sz="quarter" idx="3"/>
          </p:nvPr>
        </p:nvSpPr>
        <p:spPr bwMode="auto">
          <a:xfrm>
            <a:off x="4305300" y="6262688"/>
            <a:ext cx="3990975" cy="477838"/>
          </a:xfrm>
          <a:prstGeom prst="rect">
            <a:avLst/>
          </a:prstGeom>
          <a:ln>
            <a:miter lim="800000"/>
          </a:ln>
        </p:spPr>
        <p:txBody>
          <a:bodyPr vert="horz" wrap="square" lIns="91440" tIns="45720" rIns="91440" bIns="45720" numCol="1" anchor="t" anchorCtr="0" compatLnSpc="1"/>
          <a:lstStyle>
            <a:lvl1pPr algn="ctr" eaLnBrk="1" hangingPunct="1">
              <a:buFont typeface="Arial" panose="020B0604020202020204" pitchFamily="34" charset="0"/>
              <a:buNone/>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 name="Rectangle 10"/>
          <p:cNvSpPr>
            <a:spLocks noGrp="1" noChangeArrowheads="1"/>
          </p:cNvSpPr>
          <p:nvPr>
            <p:ph type="sldNum" sz="quarter" idx="4"/>
          </p:nvPr>
        </p:nvSpPr>
        <p:spPr bwMode="auto">
          <a:xfrm>
            <a:off x="9031288" y="6262688"/>
            <a:ext cx="2940050" cy="477838"/>
          </a:xfrm>
          <a:prstGeom prst="rect">
            <a:avLst/>
          </a:prstGeom>
          <a:ln>
            <a:miter lim="800000"/>
          </a:ln>
        </p:spPr>
        <p:txBody>
          <a:bodyPr vert="horz" wrap="square" lIns="91440" tIns="45720" rIns="91440" bIns="45720" numCol="1" anchor="t" anchorCtr="0" compatLnSpc="1"/>
          <a:lstStyle>
            <a:lvl1pPr algn="r" eaLnBrk="1" hangingPunct="1">
              <a:buFont typeface="Arial" panose="020B0604020202020204" pitchFamily="34" charset="0"/>
              <a:buNone/>
              <a:defRPr sz="1400">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129C7A4-3931-4260-BC1F-8D6AF64F9257}" type="slidenum">
              <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med">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95439" y="4419155"/>
            <a:ext cx="10711339" cy="1365859"/>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95439" y="2914800"/>
            <a:ext cx="10711339" cy="1504354"/>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spd="med">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3465433" y="382071"/>
            <a:ext cx="4095512" cy="61129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7770971" y="382071"/>
            <a:ext cx="4095512" cy="61129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30079" y="275742"/>
            <a:ext cx="11341418" cy="1146175"/>
          </a:xfrm>
          <a:prstGeom prst="rect">
            <a:avLst/>
          </a:prstGeom>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66366" y="1830696"/>
            <a:ext cx="5355669" cy="4363425"/>
          </a:xfrm>
          <a:prstGeom prst="rect">
            <a:avLst/>
          </a:prstGeo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379596" y="1830696"/>
            <a:ext cx="5355669" cy="4363425"/>
          </a:xfrm>
          <a:prstGeom prst="rect">
            <a:avLst/>
          </a:prstGeo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spd="med">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079" y="275413"/>
            <a:ext cx="11341418" cy="1146175"/>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30079" y="1539377"/>
            <a:ext cx="5567884" cy="64153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079" y="2180916"/>
            <a:ext cx="5567884" cy="39622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401451" y="1539377"/>
            <a:ext cx="5570071" cy="64153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401451" y="2180916"/>
            <a:ext cx="5570071" cy="39622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med">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spd="med">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105" y="273808"/>
            <a:ext cx="4145831" cy="116527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926866" y="273822"/>
            <a:ext cx="7044630" cy="58693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30105" y="1439100"/>
            <a:ext cx="4145831" cy="47040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spd="med">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470022" y="4813935"/>
            <a:ext cx="7560945" cy="568312"/>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470022" y="614477"/>
            <a:ext cx="7560945" cy="412623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rgbClr val="FF3300"/>
              </a:buClr>
              <a:buSzPct val="70000"/>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470022" y="5382247"/>
            <a:ext cx="7560945" cy="8070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spd="med">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med">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09913" y="382071"/>
            <a:ext cx="2756595" cy="6112933"/>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40130" y="382071"/>
            <a:ext cx="8059757" cy="6112933"/>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med">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840105" y="382071"/>
            <a:ext cx="1890236" cy="6112933"/>
          </a:xfrm>
        </p:spPr>
        <p:txBody>
          <a:bodyPr/>
          <a:lstStyle/>
          <a:p>
            <a:r>
              <a:rPr lang="zh-CN" altLang="en-US"/>
              <a:t>单击此处编辑母版标题样式</a:t>
            </a:r>
            <a:endParaRPr lang="zh-CN" altLang="en-US"/>
          </a:p>
        </p:txBody>
      </p:sp>
      <p:sp>
        <p:nvSpPr>
          <p:cNvPr id="3" name="SmartArt 占位符 2"/>
          <p:cNvSpPr>
            <a:spLocks noGrp="1"/>
          </p:cNvSpPr>
          <p:nvPr>
            <p:ph type="pic" idx="1"/>
          </p:nvPr>
        </p:nvSpPr>
        <p:spPr>
          <a:xfrm>
            <a:off x="3465433" y="382071"/>
            <a:ext cx="8401050" cy="611293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rgbClr val="FF3300"/>
              </a:buClr>
              <a:buSzPct val="70000"/>
              <a:buFont typeface="Wingdings" panose="05000000000000000000" pitchFamily="2" charset="2"/>
              <a:buChar char="|"/>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Tree>
  </p:cSld>
  <p:clrMapOvr>
    <a:masterClrMapping/>
  </p:clrMapOvr>
  <p:transition spd="med">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66775" y="6373813"/>
            <a:ext cx="2835275" cy="366713"/>
          </a:xfrm>
          <a:prstGeom prst="rect">
            <a:avLst/>
          </a:prstGeom>
        </p:spPr>
        <p:txBody>
          <a:bodyPr lIns="113072" tIns="56536" rIns="113072" bIns="56536"/>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16F444A2-00AB-4D76-A659-FC668E6DCE13}"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4173538" y="6373813"/>
            <a:ext cx="4254500" cy="366713"/>
          </a:xfrm>
          <a:prstGeom prst="rect">
            <a:avLst/>
          </a:prstGeom>
        </p:spPr>
        <p:txBody>
          <a:bodyPr lIns="113072" tIns="56536" rIns="113072" bIns="56536"/>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8899525" y="6373813"/>
            <a:ext cx="2835275" cy="366713"/>
          </a:xfrm>
          <a:prstGeom prst="rect">
            <a:avLst/>
          </a:prstGeom>
        </p:spPr>
        <p:txBody>
          <a:bodyPr vert="horz" wrap="square" lIns="113072" tIns="56536" rIns="113072" bIns="56536"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50496A63-D382-48BE-A348-BD7F5AE19AEB}" type="slidenum">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66379" y="366143"/>
            <a:ext cx="10868859" cy="1329245"/>
          </a:xfrm>
          <a:prstGeom prst="rect">
            <a:avLst/>
          </a:prstGeom>
        </p:spPr>
        <p:txBody>
          <a:bodyPr lIns="94986" tIns="47493" rIns="94986" bIns="47493"/>
          <a:lstStyle/>
          <a:p>
            <a:r>
              <a:rPr lang="zh-CN" altLang="en-US"/>
              <a:t>单击此处编辑母版标题样式</a:t>
            </a:r>
            <a:endParaRPr lang="zh-CN" altLang="en-US"/>
          </a:p>
        </p:txBody>
      </p:sp>
      <p:sp>
        <p:nvSpPr>
          <p:cNvPr id="3" name="内容占位符 2"/>
          <p:cNvSpPr>
            <a:spLocks noGrp="1"/>
          </p:cNvSpPr>
          <p:nvPr>
            <p:ph idx="1"/>
          </p:nvPr>
        </p:nvSpPr>
        <p:spPr>
          <a:xfrm>
            <a:off x="866379" y="1830703"/>
            <a:ext cx="10868859" cy="4363425"/>
          </a:xfrm>
          <a:prstGeom prst="rect">
            <a:avLst/>
          </a:prstGeom>
        </p:spPr>
        <p:txBody>
          <a:bodyPr lIns="94986" tIns="47493" rIns="94986" bIns="47493"/>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66775" y="6373813"/>
            <a:ext cx="2835275" cy="366713"/>
          </a:xfrm>
          <a:prstGeom prst="rect">
            <a:avLst/>
          </a:prstGeom>
        </p:spPr>
        <p:txBody>
          <a:bodyPr lIns="94986" tIns="47493" rIns="94986" bIns="47493"/>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8A35E3F4-2CDE-4633-9841-D46172DD023D}"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4173538" y="6373813"/>
            <a:ext cx="4254500" cy="366713"/>
          </a:xfrm>
          <a:prstGeom prst="rect">
            <a:avLst/>
          </a:prstGeom>
        </p:spPr>
        <p:txBody>
          <a:bodyPr lIns="94986" tIns="47493" rIns="94986" bIns="47493"/>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8899525" y="6373813"/>
            <a:ext cx="2835275" cy="366713"/>
          </a:xfrm>
          <a:prstGeom prst="rect">
            <a:avLst/>
          </a:prstGeom>
        </p:spPr>
        <p:txBody>
          <a:bodyPr vert="horz" wrap="square" lIns="94986" tIns="47493" rIns="94986" bIns="47493"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BB11B1AC-C1CF-4610-9B3F-F4DA798BC258}" type="slidenum">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68000" y="366140"/>
            <a:ext cx="10868858" cy="972917"/>
          </a:xfrm>
          <a:prstGeom prst="rect">
            <a:avLst/>
          </a:prstGeom>
        </p:spPr>
        <p:txBody>
          <a:bodyPr/>
          <a:lstStyle>
            <a:lvl1pPr algn="ct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1302043" y="1571724"/>
            <a:ext cx="4859792" cy="712067"/>
          </a:xfrm>
          <a:prstGeom prst="rect">
            <a:avLst/>
          </a:prstGeom>
        </p:spPr>
        <p:txBody>
          <a:bodyPr anchor="ctr" anchorCtr="0">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1302043" y="2344883"/>
            <a:ext cx="4859792" cy="3796481"/>
          </a:xfrm>
          <a:prstGeom prst="rect">
            <a:avLst/>
          </a:prstGeom>
        </p:spPr>
        <p:txBody>
          <a:bodyPr>
            <a:normAutofit/>
          </a:bodyPr>
          <a:lstStyle>
            <a:lvl1pPr>
              <a:defRPr sz="1800"/>
            </a:lvl1pPr>
            <a:lvl2pPr>
              <a:defRPr sz="1500"/>
            </a:lvl2pPr>
            <a:lvl3pPr>
              <a:defRPr sz="1350"/>
            </a:lvl3pPr>
            <a:lvl4pPr>
              <a:defRPr sz="1200"/>
            </a:lvl4pPr>
            <a:lvl5pPr>
              <a:defRPr sz="12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500908" y="1571724"/>
            <a:ext cx="4859794" cy="712067"/>
          </a:xfrm>
          <a:prstGeom prst="rect">
            <a:avLst/>
          </a:prstGeom>
        </p:spPr>
        <p:txBody>
          <a:bodyPr vert="horz" lIns="91440" tIns="45720" rIns="91440" bIns="45720" rtlCol="0" anchor="ctr" anchorCtr="0">
            <a:normAutofit/>
          </a:bodyPr>
          <a:lstStyle>
            <a:lvl1pPr marL="171450" indent="-171450">
              <a:buNone/>
              <a:defRPr lang="zh-CN" altLang="en-US" b="0" smtClean="0"/>
            </a:lvl1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500908" y="2364008"/>
            <a:ext cx="4859794" cy="3777356"/>
          </a:xfrm>
          <a:prstGeom prst="rect">
            <a:avLst/>
          </a:prstGeom>
        </p:spPr>
        <p:txBody>
          <a:bodyPr>
            <a:normAutofit/>
          </a:bodyPr>
          <a:lstStyle>
            <a:lvl1pPr>
              <a:defRPr sz="1800"/>
            </a:lvl1pPr>
            <a:lvl2pPr>
              <a:defRPr sz="1500"/>
            </a:lvl2pPr>
            <a:lvl3pPr>
              <a:defRPr sz="1350"/>
            </a:lvl3pPr>
            <a:lvl4pPr>
              <a:defRPr sz="1200"/>
            </a:lvl4pPr>
            <a:lvl5pPr>
              <a:defRPr sz="12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spd="med">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75197" y="1125481"/>
            <a:ext cx="9451181" cy="2394232"/>
          </a:xfrm>
        </p:spPr>
        <p:txBody>
          <a:bodyPr anchor="b"/>
          <a:lstStyle>
            <a:lvl1pPr algn="ctr">
              <a:defRPr sz="6015"/>
            </a:lvl1pPr>
          </a:lstStyle>
          <a:p>
            <a:r>
              <a:rPr lang="zh-CN" altLang="en-US"/>
              <a:t>单击此处编辑母版标题样式</a:t>
            </a:r>
            <a:endParaRPr lang="en-US" dirty="0"/>
          </a:p>
        </p:txBody>
      </p:sp>
      <p:sp>
        <p:nvSpPr>
          <p:cNvPr id="3" name="Subtitle 2"/>
          <p:cNvSpPr>
            <a:spLocks noGrp="1"/>
          </p:cNvSpPr>
          <p:nvPr>
            <p:ph type="subTitle" idx="1"/>
          </p:nvPr>
        </p:nvSpPr>
        <p:spPr>
          <a:xfrm>
            <a:off x="1575197" y="3612044"/>
            <a:ext cx="9451181" cy="1660361"/>
          </a:xfrm>
        </p:spPr>
        <p:txBody>
          <a:bodyPr/>
          <a:lstStyle>
            <a:lvl1pPr marL="0" indent="0" algn="ctr">
              <a:buNone/>
              <a:defRPr sz="2405"/>
            </a:lvl1pPr>
            <a:lvl2pPr marL="458470" indent="0" algn="ctr">
              <a:buNone/>
              <a:defRPr sz="2005"/>
            </a:lvl2pPr>
            <a:lvl3pPr marL="916940" indent="0" algn="ctr">
              <a:buNone/>
              <a:defRPr sz="1805"/>
            </a:lvl3pPr>
            <a:lvl4pPr marL="1375410" indent="0" algn="ctr">
              <a:buNone/>
              <a:defRPr sz="1605"/>
            </a:lvl4pPr>
            <a:lvl5pPr marL="1833880" indent="0" algn="ctr">
              <a:buNone/>
              <a:defRPr sz="1605"/>
            </a:lvl5pPr>
            <a:lvl6pPr marL="2292350" indent="0" algn="ctr">
              <a:buNone/>
              <a:defRPr sz="1605"/>
            </a:lvl6pPr>
            <a:lvl7pPr marL="2750820" indent="0" algn="ctr">
              <a:buNone/>
              <a:defRPr sz="1605"/>
            </a:lvl7pPr>
            <a:lvl8pPr marL="3209290" indent="0" algn="ctr">
              <a:buNone/>
              <a:defRPr sz="1605"/>
            </a:lvl8pPr>
            <a:lvl9pPr marL="3667760" indent="0" algn="ctr">
              <a:buNone/>
              <a:defRPr sz="1605"/>
            </a:lvl9pPr>
          </a:lstStyle>
          <a:p>
            <a:r>
              <a:rPr lang="zh-CN" altLang="en-US"/>
              <a:t>单击此处编辑母版副标题样式</a:t>
            </a:r>
            <a:endParaRPr lang="en-US" dirty="0"/>
          </a:p>
        </p:txBody>
      </p:sp>
      <p:sp>
        <p:nvSpPr>
          <p:cNvPr id="8" name="Date Placeholder 3"/>
          <p:cNvSpPr>
            <a:spLocks noGrp="1"/>
          </p:cNvSpPr>
          <p:nvPr>
            <p:ph type="dt" sz="half" idx="2"/>
          </p:nvPr>
        </p:nvSpPr>
        <p:spPr>
          <a:xfrm>
            <a:off x="866775" y="6373813"/>
            <a:ext cx="2835275" cy="366713"/>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A52A73EA-96E0-464E-9F7F-856D6A0FE6C7}" type="datetimeFigureOut">
              <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Footer Placeholder 4"/>
          <p:cNvSpPr>
            <a:spLocks noGrp="1"/>
          </p:cNvSpPr>
          <p:nvPr>
            <p:ph type="ftr" sz="quarter" idx="3"/>
          </p:nvPr>
        </p:nvSpPr>
        <p:spPr>
          <a:xfrm>
            <a:off x="4173538" y="6373813"/>
            <a:ext cx="4254500" cy="366713"/>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Slide Number Placeholder 5"/>
          <p:cNvSpPr>
            <a:spLocks noGrp="1"/>
          </p:cNvSpPr>
          <p:nvPr>
            <p:ph type="sldNum" sz="quarter" idx="4"/>
          </p:nvPr>
        </p:nvSpPr>
        <p:spPr>
          <a:xfrm>
            <a:off x="8899525" y="6373813"/>
            <a:ext cx="2835275" cy="366713"/>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10D05876-3152-4A02-A69E-7E37E21FBA25}" type="slidenum">
              <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8" name="Date Placeholder 3"/>
          <p:cNvSpPr>
            <a:spLocks noGrp="1"/>
          </p:cNvSpPr>
          <p:nvPr>
            <p:ph type="dt" sz="half" idx="2"/>
          </p:nvPr>
        </p:nvSpPr>
        <p:spPr>
          <a:xfrm>
            <a:off x="866775" y="6373813"/>
            <a:ext cx="2835275" cy="366713"/>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3CD66597-6D6A-4610-8631-1227113FEC3D}" type="datetimeFigureOut">
              <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Footer Placeholder 4"/>
          <p:cNvSpPr>
            <a:spLocks noGrp="1"/>
          </p:cNvSpPr>
          <p:nvPr>
            <p:ph type="ftr" sz="quarter" idx="3"/>
          </p:nvPr>
        </p:nvSpPr>
        <p:spPr>
          <a:xfrm>
            <a:off x="4173538" y="6373813"/>
            <a:ext cx="4254500" cy="366713"/>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Slide Number Placeholder 5"/>
          <p:cNvSpPr>
            <a:spLocks noGrp="1"/>
          </p:cNvSpPr>
          <p:nvPr>
            <p:ph type="sldNum" sz="quarter" idx="4"/>
          </p:nvPr>
        </p:nvSpPr>
        <p:spPr>
          <a:xfrm>
            <a:off x="8899525" y="6373813"/>
            <a:ext cx="2835275" cy="366713"/>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44176879-DC70-41B1-9D41-88F18573B560}" type="slidenum">
              <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9795" y="1714488"/>
            <a:ext cx="10868858" cy="2860661"/>
          </a:xfrm>
        </p:spPr>
        <p:txBody>
          <a:bodyPr anchor="b"/>
          <a:lstStyle>
            <a:lvl1pPr>
              <a:defRPr sz="6015"/>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59795" y="4602212"/>
            <a:ext cx="10868858" cy="1504354"/>
          </a:xfrm>
        </p:spPr>
        <p:txBody>
          <a:bodyPr/>
          <a:lstStyle>
            <a:lvl1pPr marL="0" indent="0">
              <a:buNone/>
              <a:defRPr sz="2405">
                <a:solidFill>
                  <a:schemeClr val="tx1">
                    <a:tint val="75000"/>
                  </a:schemeClr>
                </a:solidFill>
              </a:defRPr>
            </a:lvl1pPr>
            <a:lvl2pPr marL="458470" indent="0">
              <a:buNone/>
              <a:defRPr sz="2005">
                <a:solidFill>
                  <a:schemeClr val="tx1">
                    <a:tint val="75000"/>
                  </a:schemeClr>
                </a:solidFill>
              </a:defRPr>
            </a:lvl2pPr>
            <a:lvl3pPr marL="916940" indent="0">
              <a:buNone/>
              <a:defRPr sz="1805">
                <a:solidFill>
                  <a:schemeClr val="tx1">
                    <a:tint val="75000"/>
                  </a:schemeClr>
                </a:solidFill>
              </a:defRPr>
            </a:lvl3pPr>
            <a:lvl4pPr marL="1375410" indent="0">
              <a:buNone/>
              <a:defRPr sz="1605">
                <a:solidFill>
                  <a:schemeClr val="tx1">
                    <a:tint val="75000"/>
                  </a:schemeClr>
                </a:solidFill>
              </a:defRPr>
            </a:lvl4pPr>
            <a:lvl5pPr marL="1833880" indent="0">
              <a:buNone/>
              <a:defRPr sz="1605">
                <a:solidFill>
                  <a:schemeClr val="tx1">
                    <a:tint val="75000"/>
                  </a:schemeClr>
                </a:solidFill>
              </a:defRPr>
            </a:lvl5pPr>
            <a:lvl6pPr marL="2292350" indent="0">
              <a:buNone/>
              <a:defRPr sz="1605">
                <a:solidFill>
                  <a:schemeClr val="tx1">
                    <a:tint val="75000"/>
                  </a:schemeClr>
                </a:solidFill>
              </a:defRPr>
            </a:lvl6pPr>
            <a:lvl7pPr marL="2750820" indent="0">
              <a:buNone/>
              <a:defRPr sz="1605">
                <a:solidFill>
                  <a:schemeClr val="tx1">
                    <a:tint val="75000"/>
                  </a:schemeClr>
                </a:solidFill>
              </a:defRPr>
            </a:lvl7pPr>
            <a:lvl8pPr marL="3209290" indent="0">
              <a:buNone/>
              <a:defRPr sz="1605">
                <a:solidFill>
                  <a:schemeClr val="tx1">
                    <a:tint val="75000"/>
                  </a:schemeClr>
                </a:solidFill>
              </a:defRPr>
            </a:lvl8pPr>
            <a:lvl9pPr marL="3667760" indent="0">
              <a:buNone/>
              <a:defRPr sz="1605">
                <a:solidFill>
                  <a:schemeClr val="tx1">
                    <a:tint val="75000"/>
                  </a:schemeClr>
                </a:solidFill>
              </a:defRPr>
            </a:lvl9pPr>
          </a:lstStyle>
          <a:p>
            <a:pPr lvl="0"/>
            <a:r>
              <a:rPr lang="zh-CN" altLang="en-US"/>
              <a:t>编辑母版文本样式</a:t>
            </a:r>
            <a:endParaRPr lang="zh-CN" altLang="en-US"/>
          </a:p>
        </p:txBody>
      </p:sp>
      <p:sp>
        <p:nvSpPr>
          <p:cNvPr id="8" name="Date Placeholder 3"/>
          <p:cNvSpPr>
            <a:spLocks noGrp="1"/>
          </p:cNvSpPr>
          <p:nvPr>
            <p:ph type="dt" sz="half" idx="2"/>
          </p:nvPr>
        </p:nvSpPr>
        <p:spPr>
          <a:xfrm>
            <a:off x="866775" y="6373813"/>
            <a:ext cx="2835275" cy="366713"/>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7868E396-F347-4973-AC4E-D98C63E12AB8}" type="datetimeFigureOut">
              <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Footer Placeholder 4"/>
          <p:cNvSpPr>
            <a:spLocks noGrp="1"/>
          </p:cNvSpPr>
          <p:nvPr>
            <p:ph type="ftr" sz="quarter" idx="3"/>
          </p:nvPr>
        </p:nvSpPr>
        <p:spPr>
          <a:xfrm>
            <a:off x="4173538" y="6373813"/>
            <a:ext cx="4254500" cy="366713"/>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Slide Number Placeholder 5"/>
          <p:cNvSpPr>
            <a:spLocks noGrp="1"/>
          </p:cNvSpPr>
          <p:nvPr>
            <p:ph type="sldNum" sz="quarter" idx="4"/>
          </p:nvPr>
        </p:nvSpPr>
        <p:spPr>
          <a:xfrm>
            <a:off x="8899525" y="6373813"/>
            <a:ext cx="2835275" cy="366713"/>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CC099E43-3CB2-48CE-B471-F3F5686CB012}" type="slidenum">
              <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66358" y="1830696"/>
            <a:ext cx="5355669" cy="4363425"/>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379548" y="1830696"/>
            <a:ext cx="5355669" cy="4363425"/>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8" name="Date Placeholder 4"/>
          <p:cNvSpPr>
            <a:spLocks noGrp="1"/>
          </p:cNvSpPr>
          <p:nvPr>
            <p:ph type="dt" sz="half" idx="12"/>
          </p:nvPr>
        </p:nvSpPr>
        <p:spPr>
          <a:xfrm>
            <a:off x="866775" y="6373813"/>
            <a:ext cx="2835275" cy="366713"/>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1E61BF96-0C0C-454C-8E6C-5798052C9FB5}" type="datetimeFigureOut">
              <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Footer Placeholder 5"/>
          <p:cNvSpPr>
            <a:spLocks noGrp="1"/>
          </p:cNvSpPr>
          <p:nvPr>
            <p:ph type="ftr" sz="quarter" idx="3"/>
          </p:nvPr>
        </p:nvSpPr>
        <p:spPr>
          <a:xfrm>
            <a:off x="4173538" y="6373813"/>
            <a:ext cx="4254500" cy="366713"/>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Slide Number Placeholder 6"/>
          <p:cNvSpPr>
            <a:spLocks noGrp="1"/>
          </p:cNvSpPr>
          <p:nvPr>
            <p:ph type="sldNum" sz="quarter" idx="4"/>
          </p:nvPr>
        </p:nvSpPr>
        <p:spPr>
          <a:xfrm>
            <a:off x="8899525" y="6373813"/>
            <a:ext cx="2835275" cy="366713"/>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4136EBF7-2D25-46D1-9B94-BE8C5A574449}" type="slidenum">
              <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8000" y="366140"/>
            <a:ext cx="10868858" cy="1329245"/>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68000" y="1685833"/>
            <a:ext cx="5331056" cy="826201"/>
          </a:xfrm>
        </p:spPr>
        <p:txBody>
          <a:bodyPr anchor="b"/>
          <a:lstStyle>
            <a:lvl1pPr marL="0" indent="0">
              <a:buNone/>
              <a:defRPr sz="2405" b="1"/>
            </a:lvl1pPr>
            <a:lvl2pPr marL="458470" indent="0">
              <a:buNone/>
              <a:defRPr sz="2005" b="1"/>
            </a:lvl2pPr>
            <a:lvl3pPr marL="916940" indent="0">
              <a:buNone/>
              <a:defRPr sz="1805" b="1"/>
            </a:lvl3pPr>
            <a:lvl4pPr marL="1375410" indent="0">
              <a:buNone/>
              <a:defRPr sz="1605" b="1"/>
            </a:lvl4pPr>
            <a:lvl5pPr marL="1833880" indent="0">
              <a:buNone/>
              <a:defRPr sz="1605" b="1"/>
            </a:lvl5pPr>
            <a:lvl6pPr marL="2292350" indent="0">
              <a:buNone/>
              <a:defRPr sz="1605" b="1"/>
            </a:lvl6pPr>
            <a:lvl7pPr marL="2750820" indent="0">
              <a:buNone/>
              <a:defRPr sz="1605" b="1"/>
            </a:lvl7pPr>
            <a:lvl8pPr marL="3209290" indent="0">
              <a:buNone/>
              <a:defRPr sz="1605" b="1"/>
            </a:lvl8pPr>
            <a:lvl9pPr marL="3667760" indent="0">
              <a:buNone/>
              <a:defRPr sz="1605"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68000" y="2512034"/>
            <a:ext cx="5331056" cy="3694823"/>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379547" y="1685833"/>
            <a:ext cx="5357311" cy="826201"/>
          </a:xfrm>
        </p:spPr>
        <p:txBody>
          <a:bodyPr anchor="b"/>
          <a:lstStyle>
            <a:lvl1pPr marL="0" indent="0">
              <a:buNone/>
              <a:defRPr sz="2405" b="1"/>
            </a:lvl1pPr>
            <a:lvl2pPr marL="458470" indent="0">
              <a:buNone/>
              <a:defRPr sz="2005" b="1"/>
            </a:lvl2pPr>
            <a:lvl3pPr marL="916940" indent="0">
              <a:buNone/>
              <a:defRPr sz="1805" b="1"/>
            </a:lvl3pPr>
            <a:lvl4pPr marL="1375410" indent="0">
              <a:buNone/>
              <a:defRPr sz="1605" b="1"/>
            </a:lvl4pPr>
            <a:lvl5pPr marL="1833880" indent="0">
              <a:buNone/>
              <a:defRPr sz="1605" b="1"/>
            </a:lvl5pPr>
            <a:lvl6pPr marL="2292350" indent="0">
              <a:buNone/>
              <a:defRPr sz="1605" b="1"/>
            </a:lvl6pPr>
            <a:lvl7pPr marL="2750820" indent="0">
              <a:buNone/>
              <a:defRPr sz="1605" b="1"/>
            </a:lvl7pPr>
            <a:lvl8pPr marL="3209290" indent="0">
              <a:buNone/>
              <a:defRPr sz="1605" b="1"/>
            </a:lvl8pPr>
            <a:lvl9pPr marL="3667760" indent="0">
              <a:buNone/>
              <a:defRPr sz="1605"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379547" y="2512034"/>
            <a:ext cx="5357311" cy="3694823"/>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8" name="Date Placeholder 6"/>
          <p:cNvSpPr>
            <a:spLocks noGrp="1"/>
          </p:cNvSpPr>
          <p:nvPr>
            <p:ph type="dt" sz="half" idx="12"/>
          </p:nvPr>
        </p:nvSpPr>
        <p:spPr>
          <a:xfrm>
            <a:off x="866775" y="6373813"/>
            <a:ext cx="2835275" cy="366713"/>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0A802A39-2E0B-4718-A452-36B85F02C56B}" type="datetimeFigureOut">
              <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Footer Placeholder 7"/>
          <p:cNvSpPr>
            <a:spLocks noGrp="1"/>
          </p:cNvSpPr>
          <p:nvPr>
            <p:ph type="ftr" sz="quarter" idx="13"/>
          </p:nvPr>
        </p:nvSpPr>
        <p:spPr>
          <a:xfrm>
            <a:off x="4173538" y="6373813"/>
            <a:ext cx="4254500" cy="366713"/>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Slide Number Placeholder 8"/>
          <p:cNvSpPr>
            <a:spLocks noGrp="1"/>
          </p:cNvSpPr>
          <p:nvPr>
            <p:ph type="sldNum" sz="quarter" idx="14"/>
          </p:nvPr>
        </p:nvSpPr>
        <p:spPr>
          <a:xfrm>
            <a:off x="8899525" y="6373813"/>
            <a:ext cx="2835275" cy="366713"/>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F2085BEA-3EE0-4AB2-868C-10A7255EBAA1}" type="slidenum">
              <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8" name="Date Placeholder 2"/>
          <p:cNvSpPr>
            <a:spLocks noGrp="1"/>
          </p:cNvSpPr>
          <p:nvPr>
            <p:ph type="dt" sz="half" idx="2"/>
          </p:nvPr>
        </p:nvSpPr>
        <p:spPr>
          <a:xfrm>
            <a:off x="866775" y="6373813"/>
            <a:ext cx="2835275" cy="366713"/>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5C5C954C-9F59-4160-AAEA-ADF3EB176D93}" type="datetimeFigureOut">
              <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Footer Placeholder 3"/>
          <p:cNvSpPr>
            <a:spLocks noGrp="1"/>
          </p:cNvSpPr>
          <p:nvPr>
            <p:ph type="ftr" sz="quarter" idx="3"/>
          </p:nvPr>
        </p:nvSpPr>
        <p:spPr>
          <a:xfrm>
            <a:off x="4173538" y="6373813"/>
            <a:ext cx="4254500" cy="366713"/>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Slide Number Placeholder 4"/>
          <p:cNvSpPr>
            <a:spLocks noGrp="1"/>
          </p:cNvSpPr>
          <p:nvPr>
            <p:ph type="sldNum" sz="quarter" idx="4"/>
          </p:nvPr>
        </p:nvSpPr>
        <p:spPr>
          <a:xfrm>
            <a:off x="8899525" y="6373813"/>
            <a:ext cx="2835275" cy="366713"/>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0BB45F64-E3F2-4C08-A123-AA9E58E6E36B}" type="slidenum">
              <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8" name="Date Placeholder 1"/>
          <p:cNvSpPr>
            <a:spLocks noGrp="1"/>
          </p:cNvSpPr>
          <p:nvPr>
            <p:ph type="dt" sz="half" idx="2"/>
          </p:nvPr>
        </p:nvSpPr>
        <p:spPr>
          <a:xfrm>
            <a:off x="866775" y="6373813"/>
            <a:ext cx="2835275" cy="366713"/>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17676C5E-2010-4311-80A4-549F6E62CDB1}" type="datetimeFigureOut">
              <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Footer Placeholder 2"/>
          <p:cNvSpPr>
            <a:spLocks noGrp="1"/>
          </p:cNvSpPr>
          <p:nvPr>
            <p:ph type="ftr" sz="quarter" idx="3"/>
          </p:nvPr>
        </p:nvSpPr>
        <p:spPr>
          <a:xfrm>
            <a:off x="4173538" y="6373813"/>
            <a:ext cx="4254500" cy="366713"/>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Slide Number Placeholder 3"/>
          <p:cNvSpPr>
            <a:spLocks noGrp="1"/>
          </p:cNvSpPr>
          <p:nvPr>
            <p:ph type="sldNum" sz="quarter" idx="4"/>
          </p:nvPr>
        </p:nvSpPr>
        <p:spPr>
          <a:xfrm>
            <a:off x="8899525" y="6373813"/>
            <a:ext cx="2835275" cy="366713"/>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2431F56F-4513-4D82-AF9A-24AF422C0943}" type="slidenum">
              <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68000" y="458470"/>
            <a:ext cx="4064336" cy="1604645"/>
          </a:xfrm>
        </p:spPr>
        <p:txBody>
          <a:bodyPr anchor="b"/>
          <a:lstStyle>
            <a:lvl1pPr>
              <a:defRPr sz="321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357311" y="990168"/>
            <a:ext cx="6379547" cy="4887163"/>
          </a:xfrm>
        </p:spPr>
        <p:txBody>
          <a:bodyPr/>
          <a:lstStyle>
            <a:lvl1pPr>
              <a:defRPr sz="3210"/>
            </a:lvl1pPr>
            <a:lvl2pPr>
              <a:defRPr sz="2810"/>
            </a:lvl2pPr>
            <a:lvl3pPr>
              <a:defRPr sz="2405"/>
            </a:lvl3pPr>
            <a:lvl4pPr>
              <a:defRPr sz="2005"/>
            </a:lvl4pPr>
            <a:lvl5pPr>
              <a:defRPr sz="2005"/>
            </a:lvl5pPr>
            <a:lvl6pPr>
              <a:defRPr sz="2005"/>
            </a:lvl6pPr>
            <a:lvl7pPr>
              <a:defRPr sz="2005"/>
            </a:lvl7pPr>
            <a:lvl8pPr>
              <a:defRPr sz="2005"/>
            </a:lvl8pPr>
            <a:lvl9pPr>
              <a:defRPr sz="2005"/>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68000" y="2063115"/>
            <a:ext cx="4064336" cy="3822176"/>
          </a:xfrm>
        </p:spPr>
        <p:txBody>
          <a:bodyPr/>
          <a:lstStyle>
            <a:lvl1pPr marL="0" indent="0">
              <a:buNone/>
              <a:defRPr sz="1605"/>
            </a:lvl1pPr>
            <a:lvl2pPr marL="458470" indent="0">
              <a:buNone/>
              <a:defRPr sz="1405"/>
            </a:lvl2pPr>
            <a:lvl3pPr marL="916940" indent="0">
              <a:buNone/>
              <a:defRPr sz="1205"/>
            </a:lvl3pPr>
            <a:lvl4pPr marL="1375410" indent="0">
              <a:buNone/>
              <a:defRPr sz="1005"/>
            </a:lvl4pPr>
            <a:lvl5pPr marL="1833880" indent="0">
              <a:buNone/>
              <a:defRPr sz="1005"/>
            </a:lvl5pPr>
            <a:lvl6pPr marL="2292350" indent="0">
              <a:buNone/>
              <a:defRPr sz="1005"/>
            </a:lvl6pPr>
            <a:lvl7pPr marL="2750820" indent="0">
              <a:buNone/>
              <a:defRPr sz="1005"/>
            </a:lvl7pPr>
            <a:lvl8pPr marL="3209290" indent="0">
              <a:buNone/>
              <a:defRPr sz="1005"/>
            </a:lvl8pPr>
            <a:lvl9pPr marL="3667760" indent="0">
              <a:buNone/>
              <a:defRPr sz="1005"/>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C764DE79-268F-4C1A-8933-263129D2AF90}" type="datetimeFigureOut">
              <a:rPr kumimoji="0" 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D508132-A060-4B28-83C9-BE4D7F2B2EE0}" type="slidenum">
              <a:rPr kumimoji="0" 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8000" y="458470"/>
            <a:ext cx="4064336" cy="1604645"/>
          </a:xfrm>
        </p:spPr>
        <p:txBody>
          <a:bodyPr anchor="b"/>
          <a:lstStyle>
            <a:lvl1pPr>
              <a:defRPr sz="321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357311" y="990168"/>
            <a:ext cx="6379547" cy="4887163"/>
          </a:xfrm>
        </p:spPr>
        <p:txBody>
          <a:bodyPr vert="horz" wrap="square" lIns="91440" tIns="45720" rIns="91440" bIns="45720" numCol="1" rtlCol="0" anchor="t" anchorCtr="0" compatLnSpc="1">
            <a:normAutofit/>
          </a:bodyPr>
          <a:lstStyle>
            <a:lvl1pPr marL="0" indent="0">
              <a:buNone/>
              <a:defRPr sz="3210"/>
            </a:lvl1pPr>
            <a:lvl2pPr marL="458470" indent="0">
              <a:buNone/>
              <a:defRPr sz="2810"/>
            </a:lvl2pPr>
            <a:lvl3pPr marL="916940" indent="0">
              <a:buNone/>
              <a:defRPr sz="2405"/>
            </a:lvl3pPr>
            <a:lvl4pPr marL="1375410" indent="0">
              <a:buNone/>
              <a:defRPr sz="2005"/>
            </a:lvl4pPr>
            <a:lvl5pPr marL="1833880" indent="0">
              <a:buNone/>
              <a:defRPr sz="2005"/>
            </a:lvl5pPr>
            <a:lvl6pPr marL="2292350" indent="0">
              <a:buNone/>
              <a:defRPr sz="2005"/>
            </a:lvl6pPr>
            <a:lvl7pPr marL="2750820" indent="0">
              <a:buNone/>
              <a:defRPr sz="2005"/>
            </a:lvl7pPr>
            <a:lvl8pPr marL="3209290" indent="0">
              <a:buNone/>
              <a:defRPr sz="2005"/>
            </a:lvl8pPr>
            <a:lvl9pPr marL="3667760" indent="0">
              <a:buNone/>
              <a:defRPr sz="2005"/>
            </a:lvl9pPr>
          </a:lstStyle>
          <a:p>
            <a:pPr marL="0" marR="0" lvl="0" indent="0" algn="l" defTabSz="916305"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en-US" sz="3210" b="0" i="0" u="none" strike="noStrike" kern="1200" cap="none" spc="0" normalizeH="0" baseline="0" noProof="0">
                <a:ln>
                  <a:noFill/>
                </a:ln>
                <a:solidFill>
                  <a:schemeClr val="tx1"/>
                </a:solidFill>
                <a:effectLst/>
                <a:uLnTx/>
                <a:uFillTx/>
                <a:latin typeface="+mn-lt"/>
                <a:ea typeface="+mn-ea"/>
                <a:cs typeface="+mn-cs"/>
              </a:rPr>
              <a:t>单击图标添加图片</a:t>
            </a:r>
            <a:endParaRPr kumimoji="0" lang="en-US" sz="321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hasCustomPrompt="1"/>
          </p:nvPr>
        </p:nvSpPr>
        <p:spPr>
          <a:xfrm>
            <a:off x="868000" y="2063115"/>
            <a:ext cx="4064336" cy="3822176"/>
          </a:xfrm>
        </p:spPr>
        <p:txBody>
          <a:bodyPr/>
          <a:lstStyle>
            <a:lvl1pPr marL="0" indent="0">
              <a:buNone/>
              <a:defRPr sz="1605"/>
            </a:lvl1pPr>
            <a:lvl2pPr marL="458470" indent="0">
              <a:buNone/>
              <a:defRPr sz="1405"/>
            </a:lvl2pPr>
            <a:lvl3pPr marL="916940" indent="0">
              <a:buNone/>
              <a:defRPr sz="1205"/>
            </a:lvl3pPr>
            <a:lvl4pPr marL="1375410" indent="0">
              <a:buNone/>
              <a:defRPr sz="1005"/>
            </a:lvl4pPr>
            <a:lvl5pPr marL="1833880" indent="0">
              <a:buNone/>
              <a:defRPr sz="1005"/>
            </a:lvl5pPr>
            <a:lvl6pPr marL="2292350" indent="0">
              <a:buNone/>
              <a:defRPr sz="1005"/>
            </a:lvl6pPr>
            <a:lvl7pPr marL="2750820" indent="0">
              <a:buNone/>
              <a:defRPr sz="1005"/>
            </a:lvl7pPr>
            <a:lvl8pPr marL="3209290" indent="0">
              <a:buNone/>
              <a:defRPr sz="1005"/>
            </a:lvl8pPr>
            <a:lvl9pPr marL="3667760" indent="0">
              <a:buNone/>
              <a:defRPr sz="1005"/>
            </a:lvl9pPr>
          </a:lstStyle>
          <a:p>
            <a:pPr lvl="0"/>
            <a:r>
              <a:rPr lang="zh-CN" altLang="en-US"/>
              <a:t>编辑母版文本样式</a:t>
            </a:r>
            <a:endParaRPr lang="zh-CN" altLang="en-US"/>
          </a:p>
        </p:txBody>
      </p:sp>
      <p:sp>
        <p:nvSpPr>
          <p:cNvPr id="8" name="Date Placeholder 4"/>
          <p:cNvSpPr>
            <a:spLocks noGrp="1"/>
          </p:cNvSpPr>
          <p:nvPr>
            <p:ph type="dt" sz="half" idx="12"/>
          </p:nvPr>
        </p:nvSpPr>
        <p:spPr>
          <a:xfrm>
            <a:off x="866775" y="6373813"/>
            <a:ext cx="2835275" cy="366713"/>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B461028F-3F23-4773-9F4A-8AC92810D446}" type="datetimeFigureOut">
              <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Footer Placeholder 5"/>
          <p:cNvSpPr>
            <a:spLocks noGrp="1"/>
          </p:cNvSpPr>
          <p:nvPr>
            <p:ph type="ftr" sz="quarter" idx="3"/>
          </p:nvPr>
        </p:nvSpPr>
        <p:spPr>
          <a:xfrm>
            <a:off x="4173538" y="6373813"/>
            <a:ext cx="4254500" cy="366713"/>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Slide Number Placeholder 6"/>
          <p:cNvSpPr>
            <a:spLocks noGrp="1"/>
          </p:cNvSpPr>
          <p:nvPr>
            <p:ph type="sldNum" sz="quarter" idx="4"/>
          </p:nvPr>
        </p:nvSpPr>
        <p:spPr>
          <a:xfrm>
            <a:off x="8899525" y="6373813"/>
            <a:ext cx="2835275" cy="366713"/>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28931C10-EF67-4C89-B24F-A1C951BF60D2}" type="slidenum">
              <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C764DE79-268F-4C1A-8933-263129D2AF90}" type="datetimeFigureOut">
              <a:rPr kumimoji="0" 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D508132-A060-4B28-83C9-BE4D7F2B2EE0}" type="slidenum">
              <a:rPr kumimoji="0" 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30079" y="275742"/>
            <a:ext cx="11341418" cy="1146175"/>
          </a:xfrm>
          <a:prstGeom prst="rect">
            <a:avLst/>
          </a:prstGeom>
        </p:spPr>
        <p:txBody>
          <a:bodyPr/>
          <a:lstStyle/>
          <a:p>
            <a:r>
              <a:rPr lang="zh-CN" altLang="en-US" noProof="1"/>
              <a:t>单击此处编辑母版标题样式</a:t>
            </a:r>
            <a:endParaRPr lang="zh-CN" altLang="en-US" noProof="1"/>
          </a:p>
        </p:txBody>
      </p:sp>
    </p:spTree>
  </p:cSld>
  <p:clrMapOvr>
    <a:masterClrMapping/>
  </p:clrMapOvr>
  <p:transition spd="med">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8002" y="366139"/>
            <a:ext cx="2717215" cy="5827982"/>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66358" y="366139"/>
            <a:ext cx="7994124" cy="5827982"/>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C764DE79-268F-4C1A-8933-263129D2AF90}" type="datetimeFigureOut">
              <a:rPr kumimoji="0" 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D508132-A060-4B28-83C9-BE4D7F2B2EE0}" type="slidenum">
              <a:rPr kumimoji="0" 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标题幻灯片">
    <p:bg>
      <p:bgPr>
        <a:solidFill>
          <a:schemeClr val="bg1"/>
        </a:solidFill>
        <a:effectLst/>
      </p:bgPr>
    </p:bg>
    <p:spTree>
      <p:nvGrpSpPr>
        <p:cNvPr id="1" name=""/>
        <p:cNvGrpSpPr/>
        <p:nvPr/>
      </p:nvGrpSpPr>
      <p:grpSpPr>
        <a:xfrm>
          <a:off x="0" y="0"/>
          <a:ext cx="0" cy="0"/>
          <a:chOff x="0" y="0"/>
          <a:chExt cx="0" cy="0"/>
        </a:xfrm>
      </p:grpSpPr>
      <p:sp>
        <p:nvSpPr>
          <p:cNvPr id="8" name="日期占位符 3"/>
          <p:cNvSpPr>
            <a:spLocks noGrp="1"/>
          </p:cNvSpPr>
          <p:nvPr>
            <p:ph type="dt" sz="half" idx="2"/>
          </p:nvPr>
        </p:nvSpPr>
        <p:spPr>
          <a:xfrm>
            <a:off x="866775" y="6373813"/>
            <a:ext cx="2835275" cy="366713"/>
          </a:xfrm>
          <a:prstGeom prst="rect">
            <a:avLst/>
          </a:prstGeom>
        </p:spPr>
        <p:txBody>
          <a:bodyPr vert="horz" lIns="94986" tIns="47493" rIns="94986" bIns="47493"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8BBED0EC-C7F6-4B87-8783-6F1B9682496D}" type="datetimeFigureOut">
              <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页脚占位符 4"/>
          <p:cNvSpPr>
            <a:spLocks noGrp="1"/>
          </p:cNvSpPr>
          <p:nvPr>
            <p:ph type="ftr" sz="quarter" idx="3"/>
          </p:nvPr>
        </p:nvSpPr>
        <p:spPr>
          <a:xfrm>
            <a:off x="4173538" y="6373813"/>
            <a:ext cx="4254500" cy="366713"/>
          </a:xfrm>
          <a:prstGeom prst="rect">
            <a:avLst/>
          </a:prstGeom>
        </p:spPr>
        <p:txBody>
          <a:bodyPr vert="horz" lIns="94986" tIns="47493" rIns="94986" bIns="47493"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灯片编号占位符 5"/>
          <p:cNvSpPr>
            <a:spLocks noGrp="1"/>
          </p:cNvSpPr>
          <p:nvPr>
            <p:ph type="sldNum" sz="quarter" idx="4"/>
          </p:nvPr>
        </p:nvSpPr>
        <p:spPr>
          <a:xfrm>
            <a:off x="8899525" y="6373813"/>
            <a:ext cx="2835275" cy="366713"/>
          </a:xfrm>
          <a:prstGeom prst="rect">
            <a:avLst/>
          </a:prstGeom>
        </p:spPr>
        <p:txBody>
          <a:bodyPr vert="horz" wrap="square" lIns="94986" tIns="47493" rIns="94986" bIns="47493" numCol="1" rtlCol="0" anchor="t" anchorCtr="0" compatLnSpc="1"/>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A55BF5C2-B6CC-4793-888F-A47EFA9DBD3A}" type="slidenum">
              <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C764DE79-268F-4C1A-8933-263129D2AF90}" type="datetimeFigureOut">
              <a:rPr kumimoji="0" 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D508132-A060-4B28-83C9-BE4D7F2B2EE0}" type="slidenum">
              <a:rPr kumimoji="0" 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home">
    <p:bg>
      <p:bgPr>
        <a:solidFill>
          <a:srgbClr val="FFFAF0"/>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4148138"/>
            <a:ext cx="12601575" cy="2728912"/>
          </a:xfrm>
          <a:prstGeom prst="rect">
            <a:avLst/>
          </a:prstGeom>
          <a:noFill/>
          <a:ln w="9525">
            <a:noFill/>
          </a:ln>
        </p:spPr>
      </p:pic>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C764DE79-268F-4C1A-8933-263129D2AF90}" type="datetimeFigureOut">
              <a:rPr kumimoji="0" 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D508132-A060-4B28-83C9-BE4D7F2B2EE0}" type="slidenum">
              <a:rPr kumimoji="0" 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正文">
    <p:bg>
      <p:bgPr>
        <a:solidFill>
          <a:schemeClr val="bg1"/>
        </a:solidFill>
        <a:effectLst/>
      </p:bgPr>
    </p:bg>
    <p:spTree>
      <p:nvGrpSpPr>
        <p:cNvPr id="1" name=""/>
        <p:cNvGrpSpPr/>
        <p:nvPr/>
      </p:nvGrpSpPr>
      <p:grpSpPr>
        <a:xfrm>
          <a:off x="0" y="0"/>
          <a:ext cx="0" cy="0"/>
          <a:chOff x="0" y="0"/>
          <a:chExt cx="0" cy="0"/>
        </a:xfrm>
      </p:grpSpPr>
      <p:sp>
        <p:nvSpPr>
          <p:cNvPr id="8" name="Freeform 5"/>
          <p:cNvSpPr/>
          <p:nvPr/>
        </p:nvSpPr>
        <p:spPr bwMode="auto">
          <a:xfrm>
            <a:off x="4763" y="6608763"/>
            <a:ext cx="11128375" cy="268288"/>
          </a:xfrm>
          <a:custGeom>
            <a:avLst/>
            <a:gdLst>
              <a:gd name="T0" fmla="*/ 0 w 14124"/>
              <a:gd name="T1" fmla="*/ 0 h 334"/>
              <a:gd name="T2" fmla="*/ 13980 w 14124"/>
              <a:gd name="T3" fmla="*/ 0 h 334"/>
              <a:gd name="T4" fmla="*/ 14110 w 14124"/>
              <a:gd name="T5" fmla="*/ 141 h 334"/>
              <a:gd name="T6" fmla="*/ 14110 w 14124"/>
              <a:gd name="T7" fmla="*/ 194 h 334"/>
              <a:gd name="T8" fmla="*/ 13980 w 14124"/>
              <a:gd name="T9" fmla="*/ 334 h 334"/>
              <a:gd name="T10" fmla="*/ 0 w 14124"/>
              <a:gd name="T11" fmla="*/ 334 h 334"/>
              <a:gd name="T12" fmla="*/ 0 w 14124"/>
              <a:gd name="T13" fmla="*/ 0 h 334"/>
            </a:gdLst>
            <a:ahLst/>
            <a:cxnLst>
              <a:cxn ang="0">
                <a:pos x="T0" y="T1"/>
              </a:cxn>
              <a:cxn ang="0">
                <a:pos x="T2" y="T3"/>
              </a:cxn>
              <a:cxn ang="0">
                <a:pos x="T4" y="T5"/>
              </a:cxn>
              <a:cxn ang="0">
                <a:pos x="T6" y="T7"/>
              </a:cxn>
              <a:cxn ang="0">
                <a:pos x="T8" y="T9"/>
              </a:cxn>
              <a:cxn ang="0">
                <a:pos x="T10" y="T11"/>
              </a:cxn>
              <a:cxn ang="0">
                <a:pos x="T12" y="T13"/>
              </a:cxn>
            </a:cxnLst>
            <a:rect l="0" t="0" r="r" b="b"/>
            <a:pathLst>
              <a:path w="14124" h="334">
                <a:moveTo>
                  <a:pt x="0" y="0"/>
                </a:moveTo>
                <a:lnTo>
                  <a:pt x="13980" y="0"/>
                </a:lnTo>
                <a:cubicBezTo>
                  <a:pt x="14024" y="47"/>
                  <a:pt x="14067" y="94"/>
                  <a:pt x="14110" y="141"/>
                </a:cubicBezTo>
                <a:cubicBezTo>
                  <a:pt x="14122" y="157"/>
                  <a:pt x="14124" y="176"/>
                  <a:pt x="14110" y="194"/>
                </a:cubicBezTo>
                <a:lnTo>
                  <a:pt x="13980" y="334"/>
                </a:lnTo>
                <a:lnTo>
                  <a:pt x="0" y="334"/>
                </a:lnTo>
                <a:lnTo>
                  <a:pt x="0" y="0"/>
                </a:lnTo>
                <a:close/>
              </a:path>
            </a:pathLst>
          </a:custGeom>
          <a:solidFill>
            <a:srgbClr val="E51A0F"/>
          </a:solidFill>
          <a:ln>
            <a:noFill/>
          </a:ln>
        </p:spPr>
        <p:txBody>
          <a:bodyPr lIns="90826" tIns="45413" rIns="90826" bIns="45413"/>
          <a:lstStyle/>
          <a:p>
            <a:pPr marL="0" marR="0" lvl="0" indent="0" algn="l" defTabSz="1210945" rtl="0" eaLnBrk="1" fontAlgn="base" latinLnBrk="0" hangingPunct="1">
              <a:lnSpc>
                <a:spcPct val="100000"/>
              </a:lnSpc>
              <a:spcBef>
                <a:spcPct val="0"/>
              </a:spcBef>
              <a:spcAft>
                <a:spcPct val="0"/>
              </a:spcAft>
              <a:buClrTx/>
              <a:buSzTx/>
              <a:buFontTx/>
              <a:buNone/>
              <a:defRPr/>
            </a:pPr>
            <a:endParaRPr kumimoji="0" lang="zh-CN" altLang="en-US" sz="2390" b="0"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endParaRPr>
          </a:p>
        </p:txBody>
      </p:sp>
      <p:sp>
        <p:nvSpPr>
          <p:cNvPr id="9" name="Freeform 6"/>
          <p:cNvSpPr/>
          <p:nvPr/>
        </p:nvSpPr>
        <p:spPr bwMode="auto">
          <a:xfrm>
            <a:off x="11061700" y="6608763"/>
            <a:ext cx="1549400" cy="268288"/>
          </a:xfrm>
          <a:custGeom>
            <a:avLst/>
            <a:gdLst>
              <a:gd name="T0" fmla="*/ 0 w 1967"/>
              <a:gd name="T1" fmla="*/ 0 h 334"/>
              <a:gd name="T2" fmla="*/ 1967 w 1967"/>
              <a:gd name="T3" fmla="*/ 0 h 334"/>
              <a:gd name="T4" fmla="*/ 1967 w 1967"/>
              <a:gd name="T5" fmla="*/ 334 h 334"/>
              <a:gd name="T6" fmla="*/ 0 w 1967"/>
              <a:gd name="T7" fmla="*/ 334 h 334"/>
              <a:gd name="T8" fmla="*/ 130 w 1967"/>
              <a:gd name="T9" fmla="*/ 194 h 334"/>
              <a:gd name="T10" fmla="*/ 130 w 1967"/>
              <a:gd name="T11" fmla="*/ 141 h 334"/>
              <a:gd name="T12" fmla="*/ 0 w 1967"/>
              <a:gd name="T13" fmla="*/ 0 h 334"/>
            </a:gdLst>
            <a:ahLst/>
            <a:cxnLst>
              <a:cxn ang="0">
                <a:pos x="T0" y="T1"/>
              </a:cxn>
              <a:cxn ang="0">
                <a:pos x="T2" y="T3"/>
              </a:cxn>
              <a:cxn ang="0">
                <a:pos x="T4" y="T5"/>
              </a:cxn>
              <a:cxn ang="0">
                <a:pos x="T6" y="T7"/>
              </a:cxn>
              <a:cxn ang="0">
                <a:pos x="T8" y="T9"/>
              </a:cxn>
              <a:cxn ang="0">
                <a:pos x="T10" y="T11"/>
              </a:cxn>
              <a:cxn ang="0">
                <a:pos x="T12" y="T13"/>
              </a:cxn>
            </a:cxnLst>
            <a:rect l="0" t="0" r="r" b="b"/>
            <a:pathLst>
              <a:path w="1967" h="334">
                <a:moveTo>
                  <a:pt x="0" y="0"/>
                </a:moveTo>
                <a:lnTo>
                  <a:pt x="1967" y="0"/>
                </a:lnTo>
                <a:lnTo>
                  <a:pt x="1967" y="334"/>
                </a:lnTo>
                <a:lnTo>
                  <a:pt x="0" y="334"/>
                </a:lnTo>
                <a:lnTo>
                  <a:pt x="130" y="194"/>
                </a:lnTo>
                <a:cubicBezTo>
                  <a:pt x="144" y="176"/>
                  <a:pt x="142" y="157"/>
                  <a:pt x="130" y="141"/>
                </a:cubicBezTo>
                <a:cubicBezTo>
                  <a:pt x="87" y="94"/>
                  <a:pt x="44" y="47"/>
                  <a:pt x="0" y="0"/>
                </a:cubicBezTo>
                <a:close/>
              </a:path>
            </a:pathLst>
          </a:custGeom>
          <a:solidFill>
            <a:srgbClr val="B7020B"/>
          </a:solidFill>
          <a:ln>
            <a:noFill/>
          </a:ln>
        </p:spPr>
        <p:txBody>
          <a:bodyPr lIns="90826" tIns="45413" rIns="90826" bIns="45413"/>
          <a:lstStyle/>
          <a:p>
            <a:pPr marL="0" marR="0" lvl="0" indent="0" algn="l" defTabSz="1210945" rtl="0" eaLnBrk="1" fontAlgn="base" latinLnBrk="0" hangingPunct="1">
              <a:lnSpc>
                <a:spcPct val="100000"/>
              </a:lnSpc>
              <a:spcBef>
                <a:spcPct val="0"/>
              </a:spcBef>
              <a:spcAft>
                <a:spcPct val="0"/>
              </a:spcAft>
              <a:buClrTx/>
              <a:buSzTx/>
              <a:buFontTx/>
              <a:buNone/>
              <a:defRPr/>
            </a:pPr>
            <a:endParaRPr kumimoji="0" lang="zh-CN" altLang="en-US" sz="2390" b="0" i="0" u="none" strike="noStrike" kern="1200" cap="none" spc="0" normalizeH="0" baseline="0" noProof="0" dirty="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10" name="矩形 9"/>
          <p:cNvSpPr/>
          <p:nvPr/>
        </p:nvSpPr>
        <p:spPr>
          <a:xfrm>
            <a:off x="0" y="-26987"/>
            <a:ext cx="12601575" cy="698500"/>
          </a:xfrm>
          <a:prstGeom prst="rect">
            <a:avLst/>
          </a:prstGeom>
          <a:solidFill>
            <a:srgbClr val="C00000"/>
          </a:solidFill>
          <a:ln w="25400" cap="flat" cmpd="sng" algn="ctr">
            <a:noFill/>
            <a:prstDash val="solid"/>
          </a:ln>
          <a:effectLst/>
        </p:spPr>
        <p:txBody>
          <a:bodyPr lIns="90826" tIns="45412" rIns="90826" bIns="45412" anchor="ctr"/>
          <a:lstStyle/>
          <a:p>
            <a:pPr marL="0" marR="0" lvl="0" indent="0" algn="ctr" defTabSz="1210945" rtl="0" eaLnBrk="1" fontAlgn="auto" latinLnBrk="0" hangingPunct="1">
              <a:lnSpc>
                <a:spcPct val="100000"/>
              </a:lnSpc>
              <a:spcBef>
                <a:spcPts val="0"/>
              </a:spcBef>
              <a:spcAft>
                <a:spcPts val="0"/>
              </a:spcAft>
              <a:buClrTx/>
              <a:buSzTx/>
              <a:buFontTx/>
              <a:buNone/>
              <a:defRPr/>
            </a:pPr>
            <a:endParaRPr kumimoji="0" lang="zh-CN" altLang="en-US" sz="2390" b="0" i="0" u="none" strike="noStrike" kern="0" cap="none" spc="0" normalizeH="0" baseline="0" noProof="0" dirty="0">
              <a:ln>
                <a:noFill/>
              </a:ln>
              <a:solidFill>
                <a:prstClr val="white"/>
              </a:solidFill>
              <a:effectLst/>
              <a:uLnTx/>
              <a:uFillTx/>
              <a:latin typeface="Ping Hei"/>
              <a:ea typeface="方正兰亭超细黑简体"/>
              <a:cs typeface="+mn-cs"/>
            </a:endParaRPr>
          </a:p>
        </p:txBody>
      </p:sp>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C764DE79-268F-4C1A-8933-263129D2AF90}" type="datetimeFigureOut">
              <a:rPr kumimoji="0" 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D508132-A060-4B28-83C9-BE4D7F2B2EE0}" type="slidenum">
              <a:rPr kumimoji="0" 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内页">
    <p:bg>
      <p:bgPr>
        <a:solidFill>
          <a:schemeClr val="bg1"/>
        </a:solidFill>
        <a:effectLst/>
      </p:bgPr>
    </p:bg>
    <p:spTree>
      <p:nvGrpSpPr>
        <p:cNvPr id="1" name=""/>
        <p:cNvGrpSpPr/>
        <p:nvPr/>
      </p:nvGrpSpPr>
      <p:grpSpPr>
        <a:xfrm>
          <a:off x="0" y="0"/>
          <a:ext cx="0" cy="0"/>
          <a:chOff x="0" y="0"/>
          <a:chExt cx="0" cy="0"/>
        </a:xfrm>
      </p:grpSpPr>
      <p:sp>
        <p:nvSpPr>
          <p:cNvPr id="8" name="矩形 7"/>
          <p:cNvSpPr/>
          <p:nvPr/>
        </p:nvSpPr>
        <p:spPr>
          <a:xfrm>
            <a:off x="0" y="0"/>
            <a:ext cx="12601575" cy="649288"/>
          </a:xfrm>
          <a:prstGeom prst="rect">
            <a:avLst/>
          </a:prstGeom>
          <a:gradFill>
            <a:gsLst>
              <a:gs pos="25000">
                <a:schemeClr val="accent1"/>
              </a:gs>
              <a:gs pos="0">
                <a:schemeClr val="accent1"/>
              </a:gs>
              <a:gs pos="100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54276" name="图片 7"/>
          <p:cNvPicPr>
            <a:picLocks noChangeAspect="1"/>
          </p:cNvPicPr>
          <p:nvPr userDrawn="1"/>
        </p:nvPicPr>
        <p:blipFill>
          <a:blip r:embed="rId2"/>
          <a:stretch>
            <a:fillRect/>
          </a:stretch>
        </p:blipFill>
        <p:spPr>
          <a:xfrm>
            <a:off x="0" y="0"/>
            <a:ext cx="1109663" cy="923925"/>
          </a:xfrm>
          <a:prstGeom prst="rect">
            <a:avLst/>
          </a:prstGeom>
          <a:noFill/>
          <a:ln w="9525">
            <a:noFill/>
          </a:ln>
        </p:spPr>
      </p:pic>
      <p:grpSp>
        <p:nvGrpSpPr>
          <p:cNvPr id="54277" name="组合 8"/>
          <p:cNvGrpSpPr/>
          <p:nvPr userDrawn="1"/>
        </p:nvGrpSpPr>
        <p:grpSpPr>
          <a:xfrm>
            <a:off x="11382375" y="-17462"/>
            <a:ext cx="908050" cy="668337"/>
            <a:chOff x="7402514" y="1243490"/>
            <a:chExt cx="1693862" cy="1283840"/>
          </a:xfrm>
        </p:grpSpPr>
        <p:pic>
          <p:nvPicPr>
            <p:cNvPr id="54283" name="Picture 5"/>
            <p:cNvPicPr>
              <a:picLocks noChangeAspect="1"/>
            </p:cNvPicPr>
            <p:nvPr/>
          </p:nvPicPr>
          <p:blipFill>
            <a:blip r:embed="rId3">
              <a:clrChange>
                <a:clrFrom>
                  <a:srgbClr val="FFFFFF"/>
                </a:clrFrom>
                <a:clrTo>
                  <a:srgbClr val="FFFFFF">
                    <a:alpha val="0"/>
                  </a:srgbClr>
                </a:clrTo>
              </a:clrChange>
            </a:blip>
            <a:stretch>
              <a:fillRect/>
            </a:stretch>
          </p:blipFill>
          <p:spPr>
            <a:xfrm>
              <a:off x="7402514" y="1243490"/>
              <a:ext cx="806601" cy="836176"/>
            </a:xfrm>
            <a:prstGeom prst="rect">
              <a:avLst/>
            </a:prstGeom>
            <a:noFill/>
            <a:ln w="9525">
              <a:noFill/>
            </a:ln>
          </p:spPr>
        </p:pic>
        <p:pic>
          <p:nvPicPr>
            <p:cNvPr id="54284" name="Picture 6"/>
            <p:cNvPicPr>
              <a:picLocks noChangeAspect="1"/>
            </p:cNvPicPr>
            <p:nvPr/>
          </p:nvPicPr>
          <p:blipFill>
            <a:blip r:embed="rId4">
              <a:clrChange>
                <a:clrFrom>
                  <a:srgbClr val="FFFFFF"/>
                </a:clrFrom>
                <a:clrTo>
                  <a:srgbClr val="FFFFFF">
                    <a:alpha val="0"/>
                  </a:srgbClr>
                </a:clrTo>
              </a:clrChange>
            </a:blip>
            <a:stretch>
              <a:fillRect/>
            </a:stretch>
          </p:blipFill>
          <p:spPr>
            <a:xfrm>
              <a:off x="8481343" y="1361119"/>
              <a:ext cx="286343" cy="296426"/>
            </a:xfrm>
            <a:prstGeom prst="rect">
              <a:avLst/>
            </a:prstGeom>
            <a:noFill/>
            <a:ln w="9525">
              <a:noFill/>
            </a:ln>
          </p:spPr>
        </p:pic>
        <p:pic>
          <p:nvPicPr>
            <p:cNvPr id="54285" name="Picture 7"/>
            <p:cNvPicPr>
              <a:picLocks noChangeAspect="1"/>
            </p:cNvPicPr>
            <p:nvPr/>
          </p:nvPicPr>
          <p:blipFill>
            <a:blip r:embed="rId5">
              <a:clrChange>
                <a:clrFrom>
                  <a:srgbClr val="FFFFFF"/>
                </a:clrFrom>
                <a:clrTo>
                  <a:srgbClr val="FFFFFF">
                    <a:alpha val="0"/>
                  </a:srgbClr>
                </a:clrTo>
              </a:clrChange>
            </a:blip>
            <a:stretch>
              <a:fillRect/>
            </a:stretch>
          </p:blipFill>
          <p:spPr>
            <a:xfrm>
              <a:off x="8775752" y="1679727"/>
              <a:ext cx="287016" cy="291721"/>
            </a:xfrm>
            <a:prstGeom prst="rect">
              <a:avLst/>
            </a:prstGeom>
            <a:noFill/>
            <a:ln w="9525">
              <a:noFill/>
            </a:ln>
          </p:spPr>
        </p:pic>
        <p:pic>
          <p:nvPicPr>
            <p:cNvPr id="54286" name="Picture 8"/>
            <p:cNvPicPr>
              <a:picLocks noChangeAspect="1"/>
            </p:cNvPicPr>
            <p:nvPr/>
          </p:nvPicPr>
          <p:blipFill>
            <a:blip r:embed="rId6">
              <a:clrChange>
                <a:clrFrom>
                  <a:srgbClr val="FFFFFF"/>
                </a:clrFrom>
                <a:clrTo>
                  <a:srgbClr val="FFFFFF">
                    <a:alpha val="0"/>
                  </a:srgbClr>
                </a:clrTo>
              </a:clrChange>
            </a:blip>
            <a:stretch>
              <a:fillRect/>
            </a:stretch>
          </p:blipFill>
          <p:spPr>
            <a:xfrm>
              <a:off x="8824148" y="2109242"/>
              <a:ext cx="272228" cy="267523"/>
            </a:xfrm>
            <a:prstGeom prst="rect">
              <a:avLst/>
            </a:prstGeom>
            <a:noFill/>
            <a:ln w="9525">
              <a:noFill/>
            </a:ln>
          </p:spPr>
        </p:pic>
        <p:pic>
          <p:nvPicPr>
            <p:cNvPr id="54287" name="Picture 9"/>
            <p:cNvPicPr>
              <a:picLocks noChangeAspect="1"/>
            </p:cNvPicPr>
            <p:nvPr/>
          </p:nvPicPr>
          <p:blipFill>
            <a:blip r:embed="rId7">
              <a:clrChange>
                <a:clrFrom>
                  <a:srgbClr val="FFFFFF"/>
                </a:clrFrom>
                <a:clrTo>
                  <a:srgbClr val="FFFFFF">
                    <a:alpha val="0"/>
                  </a:srgbClr>
                </a:clrTo>
              </a:clrChange>
            </a:blip>
            <a:stretch>
              <a:fillRect/>
            </a:stretch>
          </p:blipFill>
          <p:spPr>
            <a:xfrm>
              <a:off x="8522345" y="2250397"/>
              <a:ext cx="276933" cy="276933"/>
            </a:xfrm>
            <a:prstGeom prst="rect">
              <a:avLst/>
            </a:prstGeom>
            <a:noFill/>
            <a:ln w="9525">
              <a:noFill/>
            </a:ln>
          </p:spPr>
        </p:pic>
      </p:grpSp>
      <p:sp>
        <p:nvSpPr>
          <p:cNvPr id="16" name="日期占位符 1"/>
          <p:cNvSpPr>
            <a:spLocks noGrp="1"/>
          </p:cNvSpPr>
          <p:nvPr>
            <p:ph type="dt" sz="half" idx="2"/>
          </p:nvPr>
        </p:nvSpPr>
        <p:spPr>
          <a:xfrm>
            <a:off x="866775" y="6373813"/>
            <a:ext cx="2835275" cy="366713"/>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7" name="页脚占位符 2"/>
          <p:cNvSpPr>
            <a:spLocks noGrp="1"/>
          </p:cNvSpPr>
          <p:nvPr>
            <p:ph type="ftr" sz="quarter" idx="3"/>
          </p:nvPr>
        </p:nvSpPr>
        <p:spPr>
          <a:xfrm>
            <a:off x="4173538" y="6373813"/>
            <a:ext cx="4254500" cy="366713"/>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8" name="灯片编号占位符 3"/>
          <p:cNvSpPr>
            <a:spLocks noGrp="1"/>
          </p:cNvSpPr>
          <p:nvPr>
            <p:ph type="sldNum" sz="quarter" idx="4"/>
          </p:nvPr>
        </p:nvSpPr>
        <p:spPr>
          <a:xfrm>
            <a:off x="8899525" y="6373813"/>
            <a:ext cx="2835275" cy="366713"/>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103F53C4-F56F-4735-B517-66FDE79673D5}" type="slidenum">
              <a:rPr kumimoji="0" lang="en-US" altLang="zh-CN"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grpSp>
        <p:nvGrpSpPr>
          <p:cNvPr id="55298" name="Group 2"/>
          <p:cNvGrpSpPr/>
          <p:nvPr/>
        </p:nvGrpSpPr>
        <p:grpSpPr>
          <a:xfrm>
            <a:off x="0" y="0"/>
            <a:ext cx="12601575" cy="6877050"/>
            <a:chOff x="0" y="0"/>
            <a:chExt cx="5760" cy="4320"/>
          </a:xfrm>
        </p:grpSpPr>
        <p:pic>
          <p:nvPicPr>
            <p:cNvPr id="55304" name="Picture 3" descr="R02"/>
            <p:cNvPicPr>
              <a:picLocks noChangeAspect="1"/>
            </p:cNvPicPr>
            <p:nvPr/>
          </p:nvPicPr>
          <p:blipFill>
            <a:blip r:embed="rId2"/>
            <a:stretch>
              <a:fillRect/>
            </a:stretch>
          </p:blipFill>
          <p:spPr>
            <a:xfrm>
              <a:off x="1056" y="3006"/>
              <a:ext cx="4704" cy="1314"/>
            </a:xfrm>
            <a:prstGeom prst="rect">
              <a:avLst/>
            </a:prstGeom>
            <a:noFill/>
            <a:ln w="9525">
              <a:noFill/>
            </a:ln>
          </p:spPr>
        </p:pic>
        <p:pic>
          <p:nvPicPr>
            <p:cNvPr id="55305" name="Picture 4" descr="R04"/>
            <p:cNvPicPr>
              <a:picLocks noChangeAspect="1"/>
            </p:cNvPicPr>
            <p:nvPr/>
          </p:nvPicPr>
          <p:blipFill>
            <a:blip r:embed="rId3"/>
            <a:stretch>
              <a:fillRect/>
            </a:stretch>
          </p:blipFill>
          <p:spPr>
            <a:xfrm>
              <a:off x="0" y="0"/>
              <a:ext cx="1062" cy="4320"/>
            </a:xfrm>
            <a:prstGeom prst="rect">
              <a:avLst/>
            </a:prstGeom>
            <a:noFill/>
            <a:ln w="9525">
              <a:noFill/>
            </a:ln>
          </p:spPr>
        </p:pic>
        <p:pic>
          <p:nvPicPr>
            <p:cNvPr id="55306" name="Picture 5" descr="R01"/>
            <p:cNvPicPr>
              <a:picLocks noChangeAspect="1"/>
            </p:cNvPicPr>
            <p:nvPr/>
          </p:nvPicPr>
          <p:blipFill>
            <a:blip r:embed="rId4">
              <a:clrChange>
                <a:clrFrom>
                  <a:srgbClr val="FFFFFF"/>
                </a:clrFrom>
                <a:clrTo>
                  <a:srgbClr val="FFFFFF">
                    <a:alpha val="0"/>
                  </a:srgbClr>
                </a:clrTo>
              </a:clrChange>
            </a:blip>
            <a:stretch>
              <a:fillRect/>
            </a:stretch>
          </p:blipFill>
          <p:spPr>
            <a:xfrm>
              <a:off x="192" y="864"/>
              <a:ext cx="5376" cy="2376"/>
            </a:xfrm>
            <a:prstGeom prst="rect">
              <a:avLst/>
            </a:prstGeom>
            <a:noFill/>
            <a:ln w="9525">
              <a:noFill/>
            </a:ln>
          </p:spPr>
        </p:pic>
      </p:grpSp>
      <p:sp>
        <p:nvSpPr>
          <p:cNvPr id="74758" name="Rectangle 6"/>
          <p:cNvSpPr>
            <a:spLocks noGrp="1" noChangeArrowheads="1"/>
          </p:cNvSpPr>
          <p:nvPr>
            <p:ph type="ctrTitle" sz="quarter"/>
          </p:nvPr>
        </p:nvSpPr>
        <p:spPr>
          <a:xfrm>
            <a:off x="945118" y="2292350"/>
            <a:ext cx="10711339" cy="1146175"/>
          </a:xfrm>
        </p:spPr>
        <p:txBody>
          <a:bodyPr/>
          <a:lstStyle>
            <a:lvl1pPr>
              <a:defRPr>
                <a:solidFill>
                  <a:schemeClr val="tx1"/>
                </a:solidFill>
              </a:defRPr>
            </a:lvl1pPr>
          </a:lstStyle>
          <a:p>
            <a:r>
              <a:rPr lang="zh-CN" altLang="en-US" noProof="1"/>
              <a:t>单击此处编辑母版标题样式</a:t>
            </a:r>
            <a:endParaRPr lang="zh-CN" altLang="en-US" noProof="1"/>
          </a:p>
        </p:txBody>
      </p:sp>
      <p:sp>
        <p:nvSpPr>
          <p:cNvPr id="74759" name="Rectangle 7"/>
          <p:cNvSpPr>
            <a:spLocks noGrp="1" noChangeArrowheads="1"/>
          </p:cNvSpPr>
          <p:nvPr>
            <p:ph type="subTitle" sz="quarter" idx="1"/>
          </p:nvPr>
        </p:nvSpPr>
        <p:spPr>
          <a:xfrm>
            <a:off x="1890236" y="3896995"/>
            <a:ext cx="8821103" cy="1757468"/>
          </a:xfrm>
        </p:spPr>
        <p:txBody>
          <a:bodyPr/>
          <a:lstStyle>
            <a:lvl1pPr marL="0" indent="0" algn="ctr">
              <a:buFont typeface="Wingdings" panose="05000000000000000000" pitchFamily="2" charset="2"/>
              <a:buNone/>
              <a:defRPr/>
            </a:lvl1pPr>
          </a:lstStyle>
          <a:p>
            <a:r>
              <a:rPr lang="zh-CN" altLang="en-US" noProof="1"/>
              <a:t>单击此处编辑母版副标题样式</a:t>
            </a:r>
            <a:endParaRPr lang="zh-CN" altLang="en-US" noProof="1"/>
          </a:p>
        </p:txBody>
      </p:sp>
      <p:sp>
        <p:nvSpPr>
          <p:cNvPr id="10" name="Rectangle 8"/>
          <p:cNvSpPr>
            <a:spLocks noGrp="1" noChangeArrowheads="1"/>
          </p:cNvSpPr>
          <p:nvPr>
            <p:ph type="dt" sz="quarter" idx="2"/>
          </p:nvPr>
        </p:nvSpPr>
        <p:spPr bwMode="auto">
          <a:xfrm>
            <a:off x="630238" y="6262688"/>
            <a:ext cx="2940050" cy="477838"/>
          </a:xfrm>
          <a:prstGeom prst="rect">
            <a:avLst/>
          </a:prstGeom>
          <a:ln>
            <a:miter lim="800000"/>
          </a:ln>
        </p:spPr>
        <p:txBody>
          <a:bodyPr vert="horz" wrap="square" lIns="91440" tIns="45720" rIns="91440" bIns="45720" numCol="1" anchor="t" anchorCtr="0" compatLnSpc="1"/>
          <a:lstStyle>
            <a:lvl1pPr>
              <a:buFontTx/>
              <a:buNone/>
              <a:defRPr sz="1405">
                <a:latin typeface="+mn-lt"/>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5"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 name="Rectangle 9"/>
          <p:cNvSpPr>
            <a:spLocks noGrp="1" noChangeArrowheads="1"/>
          </p:cNvSpPr>
          <p:nvPr>
            <p:ph type="ftr" sz="quarter" idx="3"/>
          </p:nvPr>
        </p:nvSpPr>
        <p:spPr bwMode="auto">
          <a:xfrm>
            <a:off x="4305300" y="6262688"/>
            <a:ext cx="3990975" cy="477838"/>
          </a:xfrm>
          <a:prstGeom prst="rect">
            <a:avLst/>
          </a:prstGeom>
          <a:ln>
            <a:miter lim="800000"/>
          </a:ln>
        </p:spPr>
        <p:txBody>
          <a:bodyPr vert="horz" wrap="square" lIns="91440" tIns="45720" rIns="91440" bIns="45720" numCol="1" anchor="t" anchorCtr="0" compatLnSpc="1"/>
          <a:lstStyle>
            <a:lvl1pPr algn="ctr">
              <a:buFontTx/>
              <a:buNone/>
              <a:defRPr sz="1405">
                <a:latin typeface="+mn-lt"/>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5"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 name="Rectangle 10"/>
          <p:cNvSpPr>
            <a:spLocks noGrp="1" noChangeArrowheads="1"/>
          </p:cNvSpPr>
          <p:nvPr>
            <p:ph type="sldNum" sz="quarter" idx="4"/>
          </p:nvPr>
        </p:nvSpPr>
        <p:spPr bwMode="auto">
          <a:xfrm>
            <a:off x="9031288" y="6262688"/>
            <a:ext cx="2940050" cy="477838"/>
          </a:xfrm>
          <a:prstGeom prst="rect">
            <a:avLst/>
          </a:prstGeom>
          <a:ln>
            <a:miter lim="800000"/>
          </a:ln>
        </p:spPr>
        <p:txBody>
          <a:bodyPr vert="horz" wrap="square" lIns="91440" tIns="45720" rIns="91440" bIns="45720" numCol="1" anchor="t" anchorCtr="0" compatLnSpc="1"/>
          <a:lstStyle>
            <a:lvl1pPr algn="r">
              <a:defRPr sz="1400" noProof="1">
                <a:latin typeface="Times New Roman" panose="02020603050405020304" pitchFamily="18"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8EF3491C-DBBC-4106-A856-E8A90DE9AF68}" type="slidenum">
              <a:rPr kumimoji="0" altLang="zh-CN"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zh-CN" altLang="zh-CN"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spd="med">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95437" y="4419142"/>
            <a:ext cx="10711339" cy="1365859"/>
          </a:xfrm>
        </p:spPr>
        <p:txBody>
          <a:bodyPr anchor="t"/>
          <a:lstStyle>
            <a:lvl1pPr algn="l">
              <a:defRPr sz="401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995437" y="2914788"/>
            <a:ext cx="10711339" cy="1504354"/>
          </a:xfrm>
        </p:spPr>
        <p:txBody>
          <a:bodyPr anchor="b"/>
          <a:lstStyle>
            <a:lvl1pPr marL="0" indent="0">
              <a:buNone/>
              <a:defRPr sz="2005"/>
            </a:lvl1pPr>
            <a:lvl2pPr marL="458470" indent="0">
              <a:buNone/>
              <a:defRPr sz="1805"/>
            </a:lvl2pPr>
            <a:lvl3pPr marL="916940" indent="0">
              <a:buNone/>
              <a:defRPr sz="1605"/>
            </a:lvl3pPr>
            <a:lvl4pPr marL="1375410" indent="0">
              <a:buNone/>
              <a:defRPr sz="1405"/>
            </a:lvl4pPr>
            <a:lvl5pPr marL="1833880" indent="0">
              <a:buNone/>
              <a:defRPr sz="1405"/>
            </a:lvl5pPr>
            <a:lvl6pPr marL="2292350" indent="0">
              <a:buNone/>
              <a:defRPr sz="1405"/>
            </a:lvl6pPr>
            <a:lvl7pPr marL="2750820" indent="0">
              <a:buNone/>
              <a:defRPr sz="1405"/>
            </a:lvl7pPr>
            <a:lvl8pPr marL="3209290" indent="0">
              <a:buNone/>
              <a:defRPr sz="1405"/>
            </a:lvl8pPr>
            <a:lvl9pPr marL="3667760" indent="0">
              <a:buNone/>
              <a:defRPr sz="1405"/>
            </a:lvl9pPr>
          </a:lstStyle>
          <a:p>
            <a:pPr lvl="0"/>
            <a:r>
              <a:rPr lang="zh-CN" altLang="en-US" noProof="1"/>
              <a:t>单击此处编辑母版文本样式</a:t>
            </a:r>
            <a:endParaRPr lang="zh-CN" altLang="en-US" noProof="1"/>
          </a:p>
        </p:txBody>
      </p:sp>
    </p:spTree>
  </p:cSld>
  <p:clrMapOvr>
    <a:masterClrMapping/>
  </p:clrMapOvr>
  <p:transition spd="med">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3465433" y="382059"/>
            <a:ext cx="4095512" cy="6112933"/>
          </a:xfrm>
        </p:spPr>
        <p:txBody>
          <a:bodyPr/>
          <a:lstStyle>
            <a:lvl1pPr>
              <a:defRPr sz="2810"/>
            </a:lvl1pPr>
            <a:lvl2pPr>
              <a:defRPr sz="2405"/>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7770971" y="382059"/>
            <a:ext cx="4095512" cy="6112933"/>
          </a:xfrm>
        </p:spPr>
        <p:txBody>
          <a:bodyPr/>
          <a:lstStyle>
            <a:lvl1pPr>
              <a:defRPr sz="2810"/>
            </a:lvl1pPr>
            <a:lvl2pPr>
              <a:defRPr sz="2405"/>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079" y="275401"/>
            <a:ext cx="11341418" cy="1146175"/>
          </a:xfrm>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30079" y="1539377"/>
            <a:ext cx="5567884" cy="641539"/>
          </a:xfrm>
        </p:spPr>
        <p:txBody>
          <a:bodyPr anchor="b"/>
          <a:lstStyle>
            <a:lvl1pPr marL="0" indent="0">
              <a:buNone/>
              <a:defRPr sz="2405" b="1"/>
            </a:lvl1pPr>
            <a:lvl2pPr marL="458470" indent="0">
              <a:buNone/>
              <a:defRPr sz="2005" b="1"/>
            </a:lvl2pPr>
            <a:lvl3pPr marL="916940" indent="0">
              <a:buNone/>
              <a:defRPr sz="1805" b="1"/>
            </a:lvl3pPr>
            <a:lvl4pPr marL="1375410" indent="0">
              <a:buNone/>
              <a:defRPr sz="1605" b="1"/>
            </a:lvl4pPr>
            <a:lvl5pPr marL="1833880" indent="0">
              <a:buNone/>
              <a:defRPr sz="1605" b="1"/>
            </a:lvl5pPr>
            <a:lvl6pPr marL="2292350" indent="0">
              <a:buNone/>
              <a:defRPr sz="1605" b="1"/>
            </a:lvl6pPr>
            <a:lvl7pPr marL="2750820" indent="0">
              <a:buNone/>
              <a:defRPr sz="1605" b="1"/>
            </a:lvl7pPr>
            <a:lvl8pPr marL="3209290" indent="0">
              <a:buNone/>
              <a:defRPr sz="1605" b="1"/>
            </a:lvl8pPr>
            <a:lvl9pPr marL="3667760" indent="0">
              <a:buNone/>
              <a:defRPr sz="1605"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30079" y="2180916"/>
            <a:ext cx="5567884" cy="3962264"/>
          </a:xfrm>
        </p:spPr>
        <p:txBody>
          <a:bodyPr/>
          <a:lstStyle>
            <a:lvl1pPr>
              <a:defRPr sz="2405"/>
            </a:lvl1pPr>
            <a:lvl2pPr>
              <a:defRPr sz="2005"/>
            </a:lvl2pPr>
            <a:lvl3pPr>
              <a:defRPr sz="1805"/>
            </a:lvl3pPr>
            <a:lvl4pPr>
              <a:defRPr sz="1605"/>
            </a:lvl4pPr>
            <a:lvl5pPr>
              <a:defRPr sz="1605"/>
            </a:lvl5pPr>
            <a:lvl6pPr>
              <a:defRPr sz="1605"/>
            </a:lvl6pPr>
            <a:lvl7pPr>
              <a:defRPr sz="1605"/>
            </a:lvl7pPr>
            <a:lvl8pPr>
              <a:defRPr sz="1605"/>
            </a:lvl8pPr>
            <a:lvl9pPr>
              <a:defRPr sz="1605"/>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401426" y="1539377"/>
            <a:ext cx="5570071" cy="641539"/>
          </a:xfrm>
        </p:spPr>
        <p:txBody>
          <a:bodyPr anchor="b"/>
          <a:lstStyle>
            <a:lvl1pPr marL="0" indent="0">
              <a:buNone/>
              <a:defRPr sz="2405" b="1"/>
            </a:lvl1pPr>
            <a:lvl2pPr marL="458470" indent="0">
              <a:buNone/>
              <a:defRPr sz="2005" b="1"/>
            </a:lvl2pPr>
            <a:lvl3pPr marL="916940" indent="0">
              <a:buNone/>
              <a:defRPr sz="1805" b="1"/>
            </a:lvl3pPr>
            <a:lvl4pPr marL="1375410" indent="0">
              <a:buNone/>
              <a:defRPr sz="1605" b="1"/>
            </a:lvl4pPr>
            <a:lvl5pPr marL="1833880" indent="0">
              <a:buNone/>
              <a:defRPr sz="1605" b="1"/>
            </a:lvl5pPr>
            <a:lvl6pPr marL="2292350" indent="0">
              <a:buNone/>
              <a:defRPr sz="1605" b="1"/>
            </a:lvl6pPr>
            <a:lvl7pPr marL="2750820" indent="0">
              <a:buNone/>
              <a:defRPr sz="1605" b="1"/>
            </a:lvl7pPr>
            <a:lvl8pPr marL="3209290" indent="0">
              <a:buNone/>
              <a:defRPr sz="1605" b="1"/>
            </a:lvl8pPr>
            <a:lvl9pPr marL="3667760" indent="0">
              <a:buNone/>
              <a:defRPr sz="1605"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401426" y="2180916"/>
            <a:ext cx="5570071" cy="3962264"/>
          </a:xfrm>
        </p:spPr>
        <p:txBody>
          <a:bodyPr/>
          <a:lstStyle>
            <a:lvl1pPr>
              <a:defRPr sz="2405"/>
            </a:lvl1pPr>
            <a:lvl2pPr>
              <a:defRPr sz="2005"/>
            </a:lvl2pPr>
            <a:lvl3pPr>
              <a:defRPr sz="1805"/>
            </a:lvl3pPr>
            <a:lvl4pPr>
              <a:defRPr sz="1605"/>
            </a:lvl4pPr>
            <a:lvl5pPr>
              <a:defRPr sz="1605"/>
            </a:lvl5pPr>
            <a:lvl6pPr>
              <a:defRPr sz="1605"/>
            </a:lvl6pPr>
            <a:lvl7pPr>
              <a:defRPr sz="1605"/>
            </a:lvl7pPr>
            <a:lvl8pPr>
              <a:defRPr sz="1605"/>
            </a:lvl8pPr>
            <a:lvl9pPr>
              <a:defRPr sz="1605"/>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spd="med">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Tree>
  </p:cSld>
  <p:clrMapOvr>
    <a:masterClrMapping/>
  </p:clrMapOvr>
  <p:transition spd="med">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080" y="273808"/>
            <a:ext cx="4145831" cy="1165278"/>
          </a:xfrm>
        </p:spPr>
        <p:txBody>
          <a:bodyPr anchor="b"/>
          <a:lstStyle>
            <a:lvl1pPr algn="l">
              <a:defRPr sz="2005"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4926866" y="273809"/>
            <a:ext cx="7044630" cy="5869372"/>
          </a:xfrm>
        </p:spPr>
        <p:txBody>
          <a:bodyPr/>
          <a:lstStyle>
            <a:lvl1pPr>
              <a:defRPr sz="3210"/>
            </a:lvl1pPr>
            <a:lvl2pPr>
              <a:defRPr sz="2810"/>
            </a:lvl2pPr>
            <a:lvl3pPr>
              <a:defRPr sz="2405"/>
            </a:lvl3pPr>
            <a:lvl4pPr>
              <a:defRPr sz="2005"/>
            </a:lvl4pPr>
            <a:lvl5pPr>
              <a:defRPr sz="2005"/>
            </a:lvl5pPr>
            <a:lvl6pPr>
              <a:defRPr sz="2005"/>
            </a:lvl6pPr>
            <a:lvl7pPr>
              <a:defRPr sz="2005"/>
            </a:lvl7pPr>
            <a:lvl8pPr>
              <a:defRPr sz="2005"/>
            </a:lvl8pPr>
            <a:lvl9pPr>
              <a:defRPr sz="2005"/>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630080" y="1439087"/>
            <a:ext cx="4145831" cy="4704094"/>
          </a:xfrm>
        </p:spPr>
        <p:txBody>
          <a:bodyPr/>
          <a:lstStyle>
            <a:lvl1pPr marL="0" indent="0">
              <a:buNone/>
              <a:defRPr sz="1405"/>
            </a:lvl1pPr>
            <a:lvl2pPr marL="458470" indent="0">
              <a:buNone/>
              <a:defRPr sz="1205"/>
            </a:lvl2pPr>
            <a:lvl3pPr marL="916940" indent="0">
              <a:buNone/>
              <a:defRPr sz="1005"/>
            </a:lvl3pPr>
            <a:lvl4pPr marL="1375410" indent="0">
              <a:buNone/>
              <a:defRPr sz="905"/>
            </a:lvl4pPr>
            <a:lvl5pPr marL="1833880" indent="0">
              <a:buNone/>
              <a:defRPr sz="905"/>
            </a:lvl5pPr>
            <a:lvl6pPr marL="2292350" indent="0">
              <a:buNone/>
              <a:defRPr sz="905"/>
            </a:lvl6pPr>
            <a:lvl7pPr marL="2750820" indent="0">
              <a:buNone/>
              <a:defRPr sz="905"/>
            </a:lvl7pPr>
            <a:lvl8pPr marL="3209290" indent="0">
              <a:buNone/>
              <a:defRPr sz="905"/>
            </a:lvl8pPr>
            <a:lvl9pPr marL="3667760" indent="0">
              <a:buNone/>
              <a:defRPr sz="905"/>
            </a:lvl9pPr>
          </a:lstStyle>
          <a:p>
            <a:pPr lvl="0"/>
            <a:r>
              <a:rPr lang="zh-CN" altLang="en-US" noProof="1"/>
              <a:t>单击此处编辑母版文本样式</a:t>
            </a:r>
            <a:endParaRPr lang="zh-CN" altLang="en-US" noProof="1"/>
          </a:p>
        </p:txBody>
      </p:sp>
    </p:spTree>
  </p:cSld>
  <p:clrMapOvr>
    <a:masterClrMapping/>
  </p:clrMapOvr>
  <p:transition spd="med">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469997" y="4813935"/>
            <a:ext cx="7560945" cy="568312"/>
          </a:xfrm>
        </p:spPr>
        <p:txBody>
          <a:bodyPr anchor="b"/>
          <a:lstStyle>
            <a:lvl1pPr algn="l">
              <a:defRPr sz="2005"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2469997" y="614477"/>
            <a:ext cx="7560945" cy="4126230"/>
          </a:xfrm>
        </p:spPr>
        <p:txBody>
          <a:bodyPr vert="horz" wrap="square" lIns="91440" tIns="45720" rIns="91440" bIns="45720" numCol="1" anchor="t" anchorCtr="0" compatLnSpc="1"/>
          <a:lstStyle>
            <a:lvl1pPr marL="0" indent="0">
              <a:buNone/>
              <a:defRPr sz="3210"/>
            </a:lvl1pPr>
            <a:lvl2pPr marL="458470" indent="0">
              <a:buNone/>
              <a:defRPr sz="2810"/>
            </a:lvl2pPr>
            <a:lvl3pPr marL="916940" indent="0">
              <a:buNone/>
              <a:defRPr sz="2405"/>
            </a:lvl3pPr>
            <a:lvl4pPr marL="1375410" indent="0">
              <a:buNone/>
              <a:defRPr sz="2005"/>
            </a:lvl4pPr>
            <a:lvl5pPr marL="1833880" indent="0">
              <a:buNone/>
              <a:defRPr sz="2005"/>
            </a:lvl5pPr>
            <a:lvl6pPr marL="2292350" indent="0">
              <a:buNone/>
              <a:defRPr sz="2005"/>
            </a:lvl6pPr>
            <a:lvl7pPr marL="2750820" indent="0">
              <a:buNone/>
              <a:defRPr sz="2005"/>
            </a:lvl7pPr>
            <a:lvl8pPr marL="3209290" indent="0">
              <a:buNone/>
              <a:defRPr sz="2005"/>
            </a:lvl8pPr>
            <a:lvl9pPr marL="3667760" indent="0">
              <a:buNone/>
              <a:defRPr sz="2005"/>
            </a:lvl9pPr>
          </a:lstStyle>
          <a:p>
            <a:pPr marL="0" marR="0" lvl="0" indent="0" algn="l" defTabSz="914400" rtl="0" eaLnBrk="0" fontAlgn="base" latinLnBrk="0" hangingPunct="0">
              <a:lnSpc>
                <a:spcPct val="100000"/>
              </a:lnSpc>
              <a:spcBef>
                <a:spcPct val="20000"/>
              </a:spcBef>
              <a:spcAft>
                <a:spcPct val="0"/>
              </a:spcAft>
              <a:buClr>
                <a:srgbClr val="FF3300"/>
              </a:buClr>
              <a:buSzPct val="70000"/>
              <a:buFont typeface="Wingdings" panose="05000000000000000000" pitchFamily="2" charset="2"/>
              <a:buNone/>
              <a:defRPr/>
            </a:pPr>
            <a:endParaRPr kumimoji="0" lang="zh-CN" altLang="en-US" sz="321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469997" y="5382247"/>
            <a:ext cx="7560945" cy="807098"/>
          </a:xfrm>
        </p:spPr>
        <p:txBody>
          <a:bodyPr/>
          <a:lstStyle>
            <a:lvl1pPr marL="0" indent="0">
              <a:buNone/>
              <a:defRPr sz="1405"/>
            </a:lvl1pPr>
            <a:lvl2pPr marL="458470" indent="0">
              <a:buNone/>
              <a:defRPr sz="1205"/>
            </a:lvl2pPr>
            <a:lvl3pPr marL="916940" indent="0">
              <a:buNone/>
              <a:defRPr sz="1005"/>
            </a:lvl3pPr>
            <a:lvl4pPr marL="1375410" indent="0">
              <a:buNone/>
              <a:defRPr sz="905"/>
            </a:lvl4pPr>
            <a:lvl5pPr marL="1833880" indent="0">
              <a:buNone/>
              <a:defRPr sz="905"/>
            </a:lvl5pPr>
            <a:lvl6pPr marL="2292350" indent="0">
              <a:buNone/>
              <a:defRPr sz="905"/>
            </a:lvl6pPr>
            <a:lvl7pPr marL="2750820" indent="0">
              <a:buNone/>
              <a:defRPr sz="905"/>
            </a:lvl7pPr>
            <a:lvl8pPr marL="3209290" indent="0">
              <a:buNone/>
              <a:defRPr sz="905"/>
            </a:lvl8pPr>
            <a:lvl9pPr marL="3667760" indent="0">
              <a:buNone/>
              <a:defRPr sz="905"/>
            </a:lvl9pPr>
          </a:lstStyle>
          <a:p>
            <a:pPr lvl="0"/>
            <a:r>
              <a:rPr lang="zh-CN" altLang="en-US" noProof="1"/>
              <a:t>单击此处编辑母版文本样式</a:t>
            </a:r>
            <a:endParaRPr lang="zh-CN" altLang="en-US" noProof="1"/>
          </a:p>
        </p:txBody>
      </p:sp>
    </p:spTree>
  </p:cSld>
  <p:clrMapOvr>
    <a:masterClrMapping/>
  </p:clrMapOvr>
  <p:transition spd="med">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spd="med">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09888" y="382059"/>
            <a:ext cx="2756595" cy="6112933"/>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40105" y="382059"/>
            <a:ext cx="8059757" cy="6112933"/>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spd="med">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grpSp>
        <p:nvGrpSpPr>
          <p:cNvPr id="56322" name="Group 2"/>
          <p:cNvGrpSpPr/>
          <p:nvPr/>
        </p:nvGrpSpPr>
        <p:grpSpPr>
          <a:xfrm>
            <a:off x="0" y="0"/>
            <a:ext cx="12601575" cy="6877050"/>
            <a:chOff x="0" y="0"/>
            <a:chExt cx="5760" cy="4320"/>
          </a:xfrm>
        </p:grpSpPr>
        <p:pic>
          <p:nvPicPr>
            <p:cNvPr id="56328" name="Picture 3" descr="R02"/>
            <p:cNvPicPr>
              <a:picLocks noChangeAspect="1"/>
            </p:cNvPicPr>
            <p:nvPr/>
          </p:nvPicPr>
          <p:blipFill>
            <a:blip r:embed="rId2"/>
            <a:stretch>
              <a:fillRect/>
            </a:stretch>
          </p:blipFill>
          <p:spPr>
            <a:xfrm>
              <a:off x="1056" y="3006"/>
              <a:ext cx="4704" cy="1314"/>
            </a:xfrm>
            <a:prstGeom prst="rect">
              <a:avLst/>
            </a:prstGeom>
            <a:noFill/>
            <a:ln w="9525">
              <a:noFill/>
            </a:ln>
          </p:spPr>
        </p:pic>
        <p:pic>
          <p:nvPicPr>
            <p:cNvPr id="56329" name="Picture 4" descr="R04"/>
            <p:cNvPicPr>
              <a:picLocks noChangeAspect="1"/>
            </p:cNvPicPr>
            <p:nvPr/>
          </p:nvPicPr>
          <p:blipFill>
            <a:blip r:embed="rId3"/>
            <a:stretch>
              <a:fillRect/>
            </a:stretch>
          </p:blipFill>
          <p:spPr>
            <a:xfrm>
              <a:off x="0" y="0"/>
              <a:ext cx="1062" cy="4320"/>
            </a:xfrm>
            <a:prstGeom prst="rect">
              <a:avLst/>
            </a:prstGeom>
            <a:noFill/>
            <a:ln w="9525">
              <a:noFill/>
            </a:ln>
          </p:spPr>
        </p:pic>
        <p:pic>
          <p:nvPicPr>
            <p:cNvPr id="56330" name="Picture 5" descr="R01"/>
            <p:cNvPicPr>
              <a:picLocks noChangeAspect="1"/>
            </p:cNvPicPr>
            <p:nvPr/>
          </p:nvPicPr>
          <p:blipFill>
            <a:blip r:embed="rId4">
              <a:clrChange>
                <a:clrFrom>
                  <a:srgbClr val="FFFFFF"/>
                </a:clrFrom>
                <a:clrTo>
                  <a:srgbClr val="FFFFFF">
                    <a:alpha val="0"/>
                  </a:srgbClr>
                </a:clrTo>
              </a:clrChange>
            </a:blip>
            <a:stretch>
              <a:fillRect/>
            </a:stretch>
          </p:blipFill>
          <p:spPr>
            <a:xfrm>
              <a:off x="192" y="864"/>
              <a:ext cx="5376" cy="2376"/>
            </a:xfrm>
            <a:prstGeom prst="rect">
              <a:avLst/>
            </a:prstGeom>
            <a:noFill/>
            <a:ln w="9525">
              <a:noFill/>
            </a:ln>
          </p:spPr>
        </p:pic>
      </p:grpSp>
      <p:sp>
        <p:nvSpPr>
          <p:cNvPr id="74758" name="Rectangle 6"/>
          <p:cNvSpPr>
            <a:spLocks noGrp="1" noChangeArrowheads="1"/>
          </p:cNvSpPr>
          <p:nvPr>
            <p:ph type="ctrTitle" sz="quarter"/>
          </p:nvPr>
        </p:nvSpPr>
        <p:spPr>
          <a:xfrm>
            <a:off x="945118" y="2292350"/>
            <a:ext cx="10711339" cy="1146175"/>
          </a:xfrm>
        </p:spPr>
        <p:txBody>
          <a:bodyPr/>
          <a:lstStyle>
            <a:lvl1pPr>
              <a:defRPr>
                <a:solidFill>
                  <a:schemeClr val="tx1"/>
                </a:solidFill>
              </a:defRPr>
            </a:lvl1pPr>
          </a:lstStyle>
          <a:p>
            <a:r>
              <a:rPr lang="zh-CN" altLang="en-US" noProof="1"/>
              <a:t>单击此处编辑母版标题样式</a:t>
            </a:r>
            <a:endParaRPr lang="zh-CN" altLang="en-US" noProof="1"/>
          </a:p>
        </p:txBody>
      </p:sp>
      <p:sp>
        <p:nvSpPr>
          <p:cNvPr id="74759" name="Rectangle 7"/>
          <p:cNvSpPr>
            <a:spLocks noGrp="1" noChangeArrowheads="1"/>
          </p:cNvSpPr>
          <p:nvPr>
            <p:ph type="subTitle" sz="quarter" idx="1"/>
          </p:nvPr>
        </p:nvSpPr>
        <p:spPr>
          <a:xfrm>
            <a:off x="1890236" y="3896995"/>
            <a:ext cx="8821103" cy="1757468"/>
          </a:xfrm>
        </p:spPr>
        <p:txBody>
          <a:bodyPr/>
          <a:lstStyle>
            <a:lvl1pPr marL="0" indent="0" algn="ctr">
              <a:buFont typeface="Wingdings" panose="05000000000000000000" pitchFamily="2" charset="2"/>
              <a:buNone/>
              <a:defRPr/>
            </a:lvl1pPr>
          </a:lstStyle>
          <a:p>
            <a:r>
              <a:rPr lang="zh-CN" altLang="en-US" noProof="1"/>
              <a:t>单击此处编辑母版副标题样式</a:t>
            </a:r>
            <a:endParaRPr lang="zh-CN" altLang="en-US" noProof="1"/>
          </a:p>
        </p:txBody>
      </p:sp>
      <p:sp>
        <p:nvSpPr>
          <p:cNvPr id="10" name="Rectangle 8"/>
          <p:cNvSpPr>
            <a:spLocks noGrp="1" noChangeArrowheads="1"/>
          </p:cNvSpPr>
          <p:nvPr>
            <p:ph type="dt" sz="quarter" idx="2"/>
          </p:nvPr>
        </p:nvSpPr>
        <p:spPr bwMode="auto">
          <a:xfrm>
            <a:off x="630238" y="6262688"/>
            <a:ext cx="2940050" cy="477838"/>
          </a:xfrm>
          <a:prstGeom prst="rect">
            <a:avLst/>
          </a:prstGeom>
          <a:ln>
            <a:miter lim="800000"/>
          </a:ln>
        </p:spPr>
        <p:txBody>
          <a:bodyPr vert="horz" wrap="square" lIns="91440" tIns="45720" rIns="91440" bIns="45720" numCol="1" anchor="t" anchorCtr="0" compatLnSpc="1"/>
          <a:lstStyle>
            <a:lvl1pPr>
              <a:buFontTx/>
              <a:buNone/>
              <a:defRPr sz="1405">
                <a:latin typeface="+mn-lt"/>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5"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 name="Rectangle 9"/>
          <p:cNvSpPr>
            <a:spLocks noGrp="1" noChangeArrowheads="1"/>
          </p:cNvSpPr>
          <p:nvPr>
            <p:ph type="ftr" sz="quarter" idx="3"/>
          </p:nvPr>
        </p:nvSpPr>
        <p:spPr bwMode="auto">
          <a:xfrm>
            <a:off x="4305300" y="6262688"/>
            <a:ext cx="3990975" cy="477838"/>
          </a:xfrm>
          <a:prstGeom prst="rect">
            <a:avLst/>
          </a:prstGeom>
          <a:ln>
            <a:miter lim="800000"/>
          </a:ln>
        </p:spPr>
        <p:txBody>
          <a:bodyPr vert="horz" wrap="square" lIns="91440" tIns="45720" rIns="91440" bIns="45720" numCol="1" anchor="t" anchorCtr="0" compatLnSpc="1"/>
          <a:lstStyle>
            <a:lvl1pPr algn="ctr">
              <a:buFontTx/>
              <a:buNone/>
              <a:defRPr sz="1405">
                <a:latin typeface="+mn-lt"/>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5"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 name="Rectangle 10"/>
          <p:cNvSpPr>
            <a:spLocks noGrp="1" noChangeArrowheads="1"/>
          </p:cNvSpPr>
          <p:nvPr>
            <p:ph type="sldNum" sz="quarter" idx="4"/>
          </p:nvPr>
        </p:nvSpPr>
        <p:spPr bwMode="auto">
          <a:xfrm>
            <a:off x="9031288" y="6262688"/>
            <a:ext cx="2940050" cy="477838"/>
          </a:xfrm>
          <a:prstGeom prst="rect">
            <a:avLst/>
          </a:prstGeom>
          <a:ln>
            <a:miter lim="800000"/>
          </a:ln>
        </p:spPr>
        <p:txBody>
          <a:bodyPr vert="horz" wrap="square" lIns="91440" tIns="45720" rIns="91440" bIns="45720" numCol="1" anchor="t" anchorCtr="0" compatLnSpc="1"/>
          <a:lstStyle>
            <a:lvl1pPr algn="r">
              <a:defRPr sz="1400" noProof="1">
                <a:latin typeface="Times New Roman" panose="02020603050405020304" pitchFamily="18"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0E864EEE-B5B1-44C2-B26F-57417A949472}" type="slidenum">
              <a:rPr kumimoji="0" altLang="zh-CN"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zh-CN" altLang="zh-CN"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spd="med">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95437" y="4419142"/>
            <a:ext cx="10711339" cy="1365859"/>
          </a:xfrm>
        </p:spPr>
        <p:txBody>
          <a:bodyPr anchor="t"/>
          <a:lstStyle>
            <a:lvl1pPr algn="l">
              <a:defRPr sz="401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995437" y="2914788"/>
            <a:ext cx="10711339" cy="1504354"/>
          </a:xfrm>
        </p:spPr>
        <p:txBody>
          <a:bodyPr anchor="b"/>
          <a:lstStyle>
            <a:lvl1pPr marL="0" indent="0">
              <a:buNone/>
              <a:defRPr sz="2005"/>
            </a:lvl1pPr>
            <a:lvl2pPr marL="458470" indent="0">
              <a:buNone/>
              <a:defRPr sz="1805"/>
            </a:lvl2pPr>
            <a:lvl3pPr marL="916940" indent="0">
              <a:buNone/>
              <a:defRPr sz="1605"/>
            </a:lvl3pPr>
            <a:lvl4pPr marL="1375410" indent="0">
              <a:buNone/>
              <a:defRPr sz="1405"/>
            </a:lvl4pPr>
            <a:lvl5pPr marL="1833880" indent="0">
              <a:buNone/>
              <a:defRPr sz="1405"/>
            </a:lvl5pPr>
            <a:lvl6pPr marL="2292350" indent="0">
              <a:buNone/>
              <a:defRPr sz="1405"/>
            </a:lvl6pPr>
            <a:lvl7pPr marL="2750820" indent="0">
              <a:buNone/>
              <a:defRPr sz="1405"/>
            </a:lvl7pPr>
            <a:lvl8pPr marL="3209290" indent="0">
              <a:buNone/>
              <a:defRPr sz="1405"/>
            </a:lvl8pPr>
            <a:lvl9pPr marL="3667760" indent="0">
              <a:buNone/>
              <a:defRPr sz="1405"/>
            </a:lvl9pPr>
          </a:lstStyle>
          <a:p>
            <a:pPr lvl="0"/>
            <a:r>
              <a:rPr lang="zh-CN" altLang="en-US" noProof="1"/>
              <a:t>单击此处编辑母版文本样式</a:t>
            </a:r>
            <a:endParaRPr lang="zh-CN" altLang="en-US" noProof="1"/>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68000" y="458470"/>
            <a:ext cx="4064336" cy="1604645"/>
          </a:xfrm>
          <a:prstGeom prst="rect">
            <a:avLst/>
          </a:prstGeom>
        </p:spPr>
        <p:txBody>
          <a:bodyPr anchor="b"/>
          <a:lstStyle>
            <a:lvl1pPr>
              <a:defRPr sz="24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357358" y="990196"/>
            <a:ext cx="6379547" cy="488716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868000" y="2063115"/>
            <a:ext cx="4064336" cy="3822176"/>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Tree>
  </p:cSld>
  <p:clrMapOvr>
    <a:masterClrMapping/>
  </p:clrMapOvr>
  <p:transition spd="med">
    <p:rand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3465433" y="382059"/>
            <a:ext cx="4095512" cy="6112933"/>
          </a:xfrm>
        </p:spPr>
        <p:txBody>
          <a:bodyPr/>
          <a:lstStyle>
            <a:lvl1pPr>
              <a:defRPr sz="2810"/>
            </a:lvl1pPr>
            <a:lvl2pPr>
              <a:defRPr sz="2405"/>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7770971" y="382059"/>
            <a:ext cx="4095512" cy="6112933"/>
          </a:xfrm>
        </p:spPr>
        <p:txBody>
          <a:bodyPr/>
          <a:lstStyle>
            <a:lvl1pPr>
              <a:defRPr sz="2810"/>
            </a:lvl1pPr>
            <a:lvl2pPr>
              <a:defRPr sz="2405"/>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spd="med">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079" y="275401"/>
            <a:ext cx="11341418" cy="1146175"/>
          </a:xfrm>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30079" y="1539377"/>
            <a:ext cx="5567884" cy="641539"/>
          </a:xfrm>
        </p:spPr>
        <p:txBody>
          <a:bodyPr anchor="b"/>
          <a:lstStyle>
            <a:lvl1pPr marL="0" indent="0">
              <a:buNone/>
              <a:defRPr sz="2405" b="1"/>
            </a:lvl1pPr>
            <a:lvl2pPr marL="458470" indent="0">
              <a:buNone/>
              <a:defRPr sz="2005" b="1"/>
            </a:lvl2pPr>
            <a:lvl3pPr marL="916940" indent="0">
              <a:buNone/>
              <a:defRPr sz="1805" b="1"/>
            </a:lvl3pPr>
            <a:lvl4pPr marL="1375410" indent="0">
              <a:buNone/>
              <a:defRPr sz="1605" b="1"/>
            </a:lvl4pPr>
            <a:lvl5pPr marL="1833880" indent="0">
              <a:buNone/>
              <a:defRPr sz="1605" b="1"/>
            </a:lvl5pPr>
            <a:lvl6pPr marL="2292350" indent="0">
              <a:buNone/>
              <a:defRPr sz="1605" b="1"/>
            </a:lvl6pPr>
            <a:lvl7pPr marL="2750820" indent="0">
              <a:buNone/>
              <a:defRPr sz="1605" b="1"/>
            </a:lvl7pPr>
            <a:lvl8pPr marL="3209290" indent="0">
              <a:buNone/>
              <a:defRPr sz="1605" b="1"/>
            </a:lvl8pPr>
            <a:lvl9pPr marL="3667760" indent="0">
              <a:buNone/>
              <a:defRPr sz="1605"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30079" y="2180916"/>
            <a:ext cx="5567884" cy="3962264"/>
          </a:xfrm>
        </p:spPr>
        <p:txBody>
          <a:bodyPr/>
          <a:lstStyle>
            <a:lvl1pPr>
              <a:defRPr sz="2405"/>
            </a:lvl1pPr>
            <a:lvl2pPr>
              <a:defRPr sz="2005"/>
            </a:lvl2pPr>
            <a:lvl3pPr>
              <a:defRPr sz="1805"/>
            </a:lvl3pPr>
            <a:lvl4pPr>
              <a:defRPr sz="1605"/>
            </a:lvl4pPr>
            <a:lvl5pPr>
              <a:defRPr sz="1605"/>
            </a:lvl5pPr>
            <a:lvl6pPr>
              <a:defRPr sz="1605"/>
            </a:lvl6pPr>
            <a:lvl7pPr>
              <a:defRPr sz="1605"/>
            </a:lvl7pPr>
            <a:lvl8pPr>
              <a:defRPr sz="1605"/>
            </a:lvl8pPr>
            <a:lvl9pPr>
              <a:defRPr sz="1605"/>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401426" y="1539377"/>
            <a:ext cx="5570071" cy="641539"/>
          </a:xfrm>
        </p:spPr>
        <p:txBody>
          <a:bodyPr anchor="b"/>
          <a:lstStyle>
            <a:lvl1pPr marL="0" indent="0">
              <a:buNone/>
              <a:defRPr sz="2405" b="1"/>
            </a:lvl1pPr>
            <a:lvl2pPr marL="458470" indent="0">
              <a:buNone/>
              <a:defRPr sz="2005" b="1"/>
            </a:lvl2pPr>
            <a:lvl3pPr marL="916940" indent="0">
              <a:buNone/>
              <a:defRPr sz="1805" b="1"/>
            </a:lvl3pPr>
            <a:lvl4pPr marL="1375410" indent="0">
              <a:buNone/>
              <a:defRPr sz="1605" b="1"/>
            </a:lvl4pPr>
            <a:lvl5pPr marL="1833880" indent="0">
              <a:buNone/>
              <a:defRPr sz="1605" b="1"/>
            </a:lvl5pPr>
            <a:lvl6pPr marL="2292350" indent="0">
              <a:buNone/>
              <a:defRPr sz="1605" b="1"/>
            </a:lvl6pPr>
            <a:lvl7pPr marL="2750820" indent="0">
              <a:buNone/>
              <a:defRPr sz="1605" b="1"/>
            </a:lvl7pPr>
            <a:lvl8pPr marL="3209290" indent="0">
              <a:buNone/>
              <a:defRPr sz="1605" b="1"/>
            </a:lvl8pPr>
            <a:lvl9pPr marL="3667760" indent="0">
              <a:buNone/>
              <a:defRPr sz="1605"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401426" y="2180916"/>
            <a:ext cx="5570071" cy="3962264"/>
          </a:xfrm>
        </p:spPr>
        <p:txBody>
          <a:bodyPr/>
          <a:lstStyle>
            <a:lvl1pPr>
              <a:defRPr sz="2405"/>
            </a:lvl1pPr>
            <a:lvl2pPr>
              <a:defRPr sz="2005"/>
            </a:lvl2pPr>
            <a:lvl3pPr>
              <a:defRPr sz="1805"/>
            </a:lvl3pPr>
            <a:lvl4pPr>
              <a:defRPr sz="1605"/>
            </a:lvl4pPr>
            <a:lvl5pPr>
              <a:defRPr sz="1605"/>
            </a:lvl5pPr>
            <a:lvl6pPr>
              <a:defRPr sz="1605"/>
            </a:lvl6pPr>
            <a:lvl7pPr>
              <a:defRPr sz="1605"/>
            </a:lvl7pPr>
            <a:lvl8pPr>
              <a:defRPr sz="1605"/>
            </a:lvl8pPr>
            <a:lvl9pPr>
              <a:defRPr sz="1605"/>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spd="med">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Tree>
  </p:cSld>
  <p:clrMapOvr>
    <a:masterClrMapping/>
  </p:clrMapOvr>
  <p:transition spd="med">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080" y="273808"/>
            <a:ext cx="4145831" cy="1165278"/>
          </a:xfrm>
        </p:spPr>
        <p:txBody>
          <a:bodyPr anchor="b"/>
          <a:lstStyle>
            <a:lvl1pPr algn="l">
              <a:defRPr sz="2005"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4926866" y="273809"/>
            <a:ext cx="7044630" cy="5869372"/>
          </a:xfrm>
        </p:spPr>
        <p:txBody>
          <a:bodyPr/>
          <a:lstStyle>
            <a:lvl1pPr>
              <a:defRPr sz="3210"/>
            </a:lvl1pPr>
            <a:lvl2pPr>
              <a:defRPr sz="2810"/>
            </a:lvl2pPr>
            <a:lvl3pPr>
              <a:defRPr sz="2405"/>
            </a:lvl3pPr>
            <a:lvl4pPr>
              <a:defRPr sz="2005"/>
            </a:lvl4pPr>
            <a:lvl5pPr>
              <a:defRPr sz="2005"/>
            </a:lvl5pPr>
            <a:lvl6pPr>
              <a:defRPr sz="2005"/>
            </a:lvl6pPr>
            <a:lvl7pPr>
              <a:defRPr sz="2005"/>
            </a:lvl7pPr>
            <a:lvl8pPr>
              <a:defRPr sz="2005"/>
            </a:lvl8pPr>
            <a:lvl9pPr>
              <a:defRPr sz="2005"/>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630080" y="1439087"/>
            <a:ext cx="4145831" cy="4704094"/>
          </a:xfrm>
        </p:spPr>
        <p:txBody>
          <a:bodyPr/>
          <a:lstStyle>
            <a:lvl1pPr marL="0" indent="0">
              <a:buNone/>
              <a:defRPr sz="1405"/>
            </a:lvl1pPr>
            <a:lvl2pPr marL="458470" indent="0">
              <a:buNone/>
              <a:defRPr sz="1205"/>
            </a:lvl2pPr>
            <a:lvl3pPr marL="916940" indent="0">
              <a:buNone/>
              <a:defRPr sz="1005"/>
            </a:lvl3pPr>
            <a:lvl4pPr marL="1375410" indent="0">
              <a:buNone/>
              <a:defRPr sz="905"/>
            </a:lvl4pPr>
            <a:lvl5pPr marL="1833880" indent="0">
              <a:buNone/>
              <a:defRPr sz="905"/>
            </a:lvl5pPr>
            <a:lvl6pPr marL="2292350" indent="0">
              <a:buNone/>
              <a:defRPr sz="905"/>
            </a:lvl6pPr>
            <a:lvl7pPr marL="2750820" indent="0">
              <a:buNone/>
              <a:defRPr sz="905"/>
            </a:lvl7pPr>
            <a:lvl8pPr marL="3209290" indent="0">
              <a:buNone/>
              <a:defRPr sz="905"/>
            </a:lvl8pPr>
            <a:lvl9pPr marL="3667760" indent="0">
              <a:buNone/>
              <a:defRPr sz="905"/>
            </a:lvl9pPr>
          </a:lstStyle>
          <a:p>
            <a:pPr lvl="0"/>
            <a:r>
              <a:rPr lang="zh-CN" altLang="en-US" noProof="1"/>
              <a:t>单击此处编辑母版文本样式</a:t>
            </a:r>
            <a:endParaRPr lang="zh-CN" altLang="en-US" noProof="1"/>
          </a:p>
        </p:txBody>
      </p:sp>
    </p:spTree>
  </p:cSld>
  <p:clrMapOvr>
    <a:masterClrMapping/>
  </p:clrMapOvr>
  <p:transition spd="med">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469997" y="4813935"/>
            <a:ext cx="7560945" cy="568312"/>
          </a:xfrm>
        </p:spPr>
        <p:txBody>
          <a:bodyPr anchor="b"/>
          <a:lstStyle>
            <a:lvl1pPr algn="l">
              <a:defRPr sz="2005"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2469997" y="614477"/>
            <a:ext cx="7560945" cy="4126230"/>
          </a:xfrm>
        </p:spPr>
        <p:txBody>
          <a:bodyPr vert="horz" wrap="square" lIns="91440" tIns="45720" rIns="91440" bIns="45720" numCol="1" anchor="t" anchorCtr="0" compatLnSpc="1"/>
          <a:lstStyle>
            <a:lvl1pPr marL="0" indent="0">
              <a:buNone/>
              <a:defRPr sz="3210"/>
            </a:lvl1pPr>
            <a:lvl2pPr marL="458470" indent="0">
              <a:buNone/>
              <a:defRPr sz="2810"/>
            </a:lvl2pPr>
            <a:lvl3pPr marL="916940" indent="0">
              <a:buNone/>
              <a:defRPr sz="2405"/>
            </a:lvl3pPr>
            <a:lvl4pPr marL="1375410" indent="0">
              <a:buNone/>
              <a:defRPr sz="2005"/>
            </a:lvl4pPr>
            <a:lvl5pPr marL="1833880" indent="0">
              <a:buNone/>
              <a:defRPr sz="2005"/>
            </a:lvl5pPr>
            <a:lvl6pPr marL="2292350" indent="0">
              <a:buNone/>
              <a:defRPr sz="2005"/>
            </a:lvl6pPr>
            <a:lvl7pPr marL="2750820" indent="0">
              <a:buNone/>
              <a:defRPr sz="2005"/>
            </a:lvl7pPr>
            <a:lvl8pPr marL="3209290" indent="0">
              <a:buNone/>
              <a:defRPr sz="2005"/>
            </a:lvl8pPr>
            <a:lvl9pPr marL="3667760" indent="0">
              <a:buNone/>
              <a:defRPr sz="2005"/>
            </a:lvl9pPr>
          </a:lstStyle>
          <a:p>
            <a:pPr marL="0" marR="0" lvl="0" indent="0" algn="l" defTabSz="914400" rtl="0" eaLnBrk="0" fontAlgn="base" latinLnBrk="0" hangingPunct="0">
              <a:lnSpc>
                <a:spcPct val="100000"/>
              </a:lnSpc>
              <a:spcBef>
                <a:spcPct val="20000"/>
              </a:spcBef>
              <a:spcAft>
                <a:spcPct val="0"/>
              </a:spcAft>
              <a:buClr>
                <a:srgbClr val="FF3300"/>
              </a:buClr>
              <a:buSzPct val="70000"/>
              <a:buFont typeface="Wingdings" panose="05000000000000000000" pitchFamily="2" charset="2"/>
              <a:buNone/>
              <a:defRPr/>
            </a:pPr>
            <a:endParaRPr kumimoji="0" lang="zh-CN" altLang="en-US" sz="321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469997" y="5382247"/>
            <a:ext cx="7560945" cy="807098"/>
          </a:xfrm>
        </p:spPr>
        <p:txBody>
          <a:bodyPr/>
          <a:lstStyle>
            <a:lvl1pPr marL="0" indent="0">
              <a:buNone/>
              <a:defRPr sz="1405"/>
            </a:lvl1pPr>
            <a:lvl2pPr marL="458470" indent="0">
              <a:buNone/>
              <a:defRPr sz="1205"/>
            </a:lvl2pPr>
            <a:lvl3pPr marL="916940" indent="0">
              <a:buNone/>
              <a:defRPr sz="1005"/>
            </a:lvl3pPr>
            <a:lvl4pPr marL="1375410" indent="0">
              <a:buNone/>
              <a:defRPr sz="905"/>
            </a:lvl4pPr>
            <a:lvl5pPr marL="1833880" indent="0">
              <a:buNone/>
              <a:defRPr sz="905"/>
            </a:lvl5pPr>
            <a:lvl6pPr marL="2292350" indent="0">
              <a:buNone/>
              <a:defRPr sz="905"/>
            </a:lvl6pPr>
            <a:lvl7pPr marL="2750820" indent="0">
              <a:buNone/>
              <a:defRPr sz="905"/>
            </a:lvl7pPr>
            <a:lvl8pPr marL="3209290" indent="0">
              <a:buNone/>
              <a:defRPr sz="905"/>
            </a:lvl8pPr>
            <a:lvl9pPr marL="3667760" indent="0">
              <a:buNone/>
              <a:defRPr sz="905"/>
            </a:lvl9pPr>
          </a:lstStyle>
          <a:p>
            <a:pPr lvl="0"/>
            <a:r>
              <a:rPr lang="zh-CN" altLang="en-US" noProof="1"/>
              <a:t>单击此处编辑母版文本样式</a:t>
            </a:r>
            <a:endParaRPr lang="zh-CN" altLang="en-US" noProof="1"/>
          </a:p>
        </p:txBody>
      </p:sp>
    </p:spTree>
  </p:cSld>
  <p:clrMapOvr>
    <a:masterClrMapping/>
  </p:clrMapOvr>
  <p:transition spd="med">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spd="med">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09888" y="382059"/>
            <a:ext cx="2756595" cy="6112933"/>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40105" y="382059"/>
            <a:ext cx="8059757" cy="6112933"/>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spd="med">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grpSp>
        <p:nvGrpSpPr>
          <p:cNvPr id="68610" name="Group 2"/>
          <p:cNvGrpSpPr/>
          <p:nvPr/>
        </p:nvGrpSpPr>
        <p:grpSpPr>
          <a:xfrm>
            <a:off x="0" y="0"/>
            <a:ext cx="12601575" cy="6877050"/>
            <a:chOff x="0" y="0"/>
            <a:chExt cx="5760" cy="4320"/>
          </a:xfrm>
        </p:grpSpPr>
        <p:pic>
          <p:nvPicPr>
            <p:cNvPr id="68616" name="Picture 3" descr="R02"/>
            <p:cNvPicPr>
              <a:picLocks noChangeAspect="1"/>
            </p:cNvPicPr>
            <p:nvPr/>
          </p:nvPicPr>
          <p:blipFill>
            <a:blip r:embed="rId2"/>
            <a:stretch>
              <a:fillRect/>
            </a:stretch>
          </p:blipFill>
          <p:spPr>
            <a:xfrm>
              <a:off x="1056" y="3006"/>
              <a:ext cx="4704" cy="1314"/>
            </a:xfrm>
            <a:prstGeom prst="rect">
              <a:avLst/>
            </a:prstGeom>
            <a:noFill/>
            <a:ln w="9525">
              <a:noFill/>
            </a:ln>
          </p:spPr>
        </p:pic>
        <p:pic>
          <p:nvPicPr>
            <p:cNvPr id="68617" name="Picture 4" descr="R04"/>
            <p:cNvPicPr>
              <a:picLocks noChangeAspect="1"/>
            </p:cNvPicPr>
            <p:nvPr/>
          </p:nvPicPr>
          <p:blipFill>
            <a:blip r:embed="rId3"/>
            <a:stretch>
              <a:fillRect/>
            </a:stretch>
          </p:blipFill>
          <p:spPr>
            <a:xfrm>
              <a:off x="0" y="0"/>
              <a:ext cx="1062" cy="4320"/>
            </a:xfrm>
            <a:prstGeom prst="rect">
              <a:avLst/>
            </a:prstGeom>
            <a:noFill/>
            <a:ln w="9525">
              <a:noFill/>
            </a:ln>
          </p:spPr>
        </p:pic>
        <p:pic>
          <p:nvPicPr>
            <p:cNvPr id="68618" name="Picture 5" descr="R01"/>
            <p:cNvPicPr>
              <a:picLocks noChangeAspect="1"/>
            </p:cNvPicPr>
            <p:nvPr/>
          </p:nvPicPr>
          <p:blipFill>
            <a:blip r:embed="rId4">
              <a:clrChange>
                <a:clrFrom>
                  <a:srgbClr val="FFFFFF"/>
                </a:clrFrom>
                <a:clrTo>
                  <a:srgbClr val="FFFFFF">
                    <a:alpha val="0"/>
                  </a:srgbClr>
                </a:clrTo>
              </a:clrChange>
            </a:blip>
            <a:stretch>
              <a:fillRect/>
            </a:stretch>
          </p:blipFill>
          <p:spPr>
            <a:xfrm>
              <a:off x="192" y="864"/>
              <a:ext cx="5376" cy="2376"/>
            </a:xfrm>
            <a:prstGeom prst="rect">
              <a:avLst/>
            </a:prstGeom>
            <a:noFill/>
            <a:ln w="9525">
              <a:noFill/>
            </a:ln>
          </p:spPr>
        </p:pic>
      </p:grpSp>
      <p:sp>
        <p:nvSpPr>
          <p:cNvPr id="74758" name="Rectangle 6"/>
          <p:cNvSpPr>
            <a:spLocks noGrp="1" noChangeArrowheads="1"/>
          </p:cNvSpPr>
          <p:nvPr>
            <p:ph type="ctrTitle" sz="quarter"/>
          </p:nvPr>
        </p:nvSpPr>
        <p:spPr>
          <a:xfrm>
            <a:off x="945119" y="2292350"/>
            <a:ext cx="10711339" cy="1146175"/>
          </a:xfrm>
        </p:spPr>
        <p:txBody>
          <a:bodyPr/>
          <a:lstStyle>
            <a:lvl1pPr>
              <a:defRPr>
                <a:solidFill>
                  <a:schemeClr val="tx1"/>
                </a:solidFill>
              </a:defRPr>
            </a:lvl1pPr>
          </a:lstStyle>
          <a:p>
            <a:r>
              <a:rPr lang="zh-CN" altLang="en-US"/>
              <a:t>单击此处编辑母版标题样式</a:t>
            </a:r>
            <a:endParaRPr lang="zh-CN" altLang="en-US"/>
          </a:p>
        </p:txBody>
      </p:sp>
      <p:sp>
        <p:nvSpPr>
          <p:cNvPr id="74759" name="Rectangle 7"/>
          <p:cNvSpPr>
            <a:spLocks noGrp="1" noChangeArrowheads="1"/>
          </p:cNvSpPr>
          <p:nvPr>
            <p:ph type="subTitle" sz="quarter" idx="1"/>
          </p:nvPr>
        </p:nvSpPr>
        <p:spPr>
          <a:xfrm>
            <a:off x="1890237" y="3896995"/>
            <a:ext cx="8821103" cy="1757468"/>
          </a:xfrm>
        </p:spPr>
        <p:txBody>
          <a:bodyPr/>
          <a:lstStyle>
            <a:lvl1pPr marL="0" indent="0" algn="ctr">
              <a:buFont typeface="Wingdings" panose="05000000000000000000" pitchFamily="2" charset="2"/>
              <a:buNone/>
              <a:defRPr/>
            </a:lvl1pPr>
          </a:lstStyle>
          <a:p>
            <a:r>
              <a:rPr lang="zh-CN" altLang="en-US"/>
              <a:t>单击此处编辑母版副标题样式</a:t>
            </a:r>
            <a:endParaRPr lang="zh-CN" altLang="en-US"/>
          </a:p>
        </p:txBody>
      </p:sp>
      <p:sp>
        <p:nvSpPr>
          <p:cNvPr id="10" name="Rectangle 8"/>
          <p:cNvSpPr>
            <a:spLocks noGrp="1" noChangeArrowheads="1"/>
          </p:cNvSpPr>
          <p:nvPr>
            <p:ph type="dt" sz="quarter" idx="2"/>
          </p:nvPr>
        </p:nvSpPr>
        <p:spPr bwMode="auto">
          <a:xfrm>
            <a:off x="630238" y="6262688"/>
            <a:ext cx="2940050" cy="477838"/>
          </a:xfrm>
          <a:prstGeom prst="rect">
            <a:avLst/>
          </a:prstGeom>
          <a:ln>
            <a:miter lim="800000"/>
          </a:ln>
        </p:spPr>
        <p:txBody>
          <a:bodyPr vert="horz" wrap="square" lIns="91440" tIns="45720" rIns="91440" bIns="45720" numCol="1" anchor="t" anchorCtr="0" compatLnSpc="1"/>
          <a:lstStyle>
            <a:lvl1pPr eaLnBrk="1" hangingPunct="1">
              <a:defRPr sz="1335">
                <a:latin typeface="+mn-lt"/>
                <a:ea typeface="楷体_GB2312" panose="0201060903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335" b="0" i="0" u="none" strike="noStrike" kern="1200" cap="none" spc="0" normalizeH="0" baseline="0" noProof="0">
              <a:ln>
                <a:noFill/>
              </a:ln>
              <a:solidFill>
                <a:schemeClr val="tx1"/>
              </a:solidFill>
              <a:effectLst/>
              <a:uLnTx/>
              <a:uFillTx/>
              <a:latin typeface="+mn-lt"/>
              <a:ea typeface="楷体_GB2312" panose="02010609030101010101" pitchFamily="49" charset="-122"/>
              <a:cs typeface="+mn-cs"/>
            </a:endParaRPr>
          </a:p>
        </p:txBody>
      </p:sp>
      <p:sp>
        <p:nvSpPr>
          <p:cNvPr id="11" name="Rectangle 9"/>
          <p:cNvSpPr>
            <a:spLocks noGrp="1" noChangeArrowheads="1"/>
          </p:cNvSpPr>
          <p:nvPr>
            <p:ph type="ftr" sz="quarter" idx="3"/>
          </p:nvPr>
        </p:nvSpPr>
        <p:spPr bwMode="auto">
          <a:xfrm>
            <a:off x="4305300" y="6262688"/>
            <a:ext cx="3990975" cy="477838"/>
          </a:xfrm>
          <a:prstGeom prst="rect">
            <a:avLst/>
          </a:prstGeom>
          <a:ln>
            <a:miter lim="800000"/>
          </a:ln>
        </p:spPr>
        <p:txBody>
          <a:bodyPr vert="horz" wrap="square" lIns="91440" tIns="45720" rIns="91440" bIns="45720" numCol="1" anchor="t" anchorCtr="0" compatLnSpc="1"/>
          <a:lstStyle>
            <a:lvl1pPr algn="ctr" eaLnBrk="1" hangingPunct="1">
              <a:defRPr sz="1335">
                <a:latin typeface="+mn-lt"/>
                <a:ea typeface="楷体_GB2312" panose="0201060903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335" b="0" i="0" u="none" strike="noStrike" kern="1200" cap="none" spc="0" normalizeH="0" baseline="0" noProof="0">
              <a:ln>
                <a:noFill/>
              </a:ln>
              <a:solidFill>
                <a:schemeClr val="tx1"/>
              </a:solidFill>
              <a:effectLst/>
              <a:uLnTx/>
              <a:uFillTx/>
              <a:latin typeface="+mn-lt"/>
              <a:ea typeface="楷体_GB2312" panose="02010609030101010101" pitchFamily="49" charset="-122"/>
              <a:cs typeface="+mn-cs"/>
            </a:endParaRPr>
          </a:p>
        </p:txBody>
      </p:sp>
      <p:sp>
        <p:nvSpPr>
          <p:cNvPr id="12" name="Rectangle 10"/>
          <p:cNvSpPr>
            <a:spLocks noGrp="1" noChangeArrowheads="1"/>
          </p:cNvSpPr>
          <p:nvPr>
            <p:ph type="sldNum" sz="quarter" idx="4"/>
          </p:nvPr>
        </p:nvSpPr>
        <p:spPr bwMode="auto">
          <a:xfrm>
            <a:off x="9031288" y="6262688"/>
            <a:ext cx="2940050" cy="477838"/>
          </a:xfrm>
          <a:prstGeom prst="rect">
            <a:avLst/>
          </a:prstGeom>
          <a:ln>
            <a:miter lim="800000"/>
          </a:ln>
        </p:spPr>
        <p:txBody>
          <a:bodyPr vert="horz" wrap="square" lIns="91440" tIns="45720" rIns="91440" bIns="45720" numCol="1" anchor="t" anchorCtr="0" compatLnSpc="1"/>
          <a:lstStyle>
            <a:lvl1pPr algn="r" eaLnBrk="1" hangingPunct="1">
              <a:defRPr sz="1335">
                <a:latin typeface="Times New Roman" panose="02020603050405020304" pitchFamily="18" charset="0"/>
                <a:ea typeface="楷体_GB2312" panose="02010609030101010101" pitchFamily="49"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40FF725-7E49-4D5D-829F-388CA5D55B4E}" type="slidenum">
              <a:rPr kumimoji="0" lang="en-US" altLang="zh-CN" sz="1335" b="0" i="0" u="none" strike="noStrike" kern="1200" cap="none" spc="0" normalizeH="0" baseline="0" noProof="0">
                <a:ln>
                  <a:noFill/>
                </a:ln>
                <a:solidFill>
                  <a:schemeClr val="tx1"/>
                </a:solidFill>
                <a:effectLst/>
                <a:uLnTx/>
                <a:uFillTx/>
                <a:latin typeface="Times New Roman" panose="02020603050405020304" pitchFamily="18" charset="0"/>
                <a:ea typeface="楷体_GB2312" panose="02010609030101010101" pitchFamily="49" charset="-122"/>
                <a:cs typeface="+mn-cs"/>
              </a:rPr>
            </a:fld>
            <a:endParaRPr kumimoji="0" lang="en-US" altLang="zh-CN" sz="1335" b="0" i="0" u="none" strike="noStrike" kern="1200" cap="none" spc="0" normalizeH="0" baseline="0" noProof="0">
              <a:ln>
                <a:noFill/>
              </a:ln>
              <a:solidFill>
                <a:schemeClr val="tx1"/>
              </a:solidFill>
              <a:effectLst/>
              <a:uLnTx/>
              <a:uFillTx/>
              <a:latin typeface="Times New Roman" panose="02020603050405020304" pitchFamily="18" charset="0"/>
              <a:ea typeface="楷体_GB2312" panose="02010609030101010101" pitchFamily="49" charset="-122"/>
              <a:cs typeface="+mn-cs"/>
            </a:endParaRPr>
          </a:p>
        </p:txBody>
      </p:sp>
    </p:spTree>
  </p:cSld>
  <p:clrMapOvr>
    <a:masterClrMapping/>
  </p:clrMapOvr>
  <p:transition spd="med">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68046" y="458470"/>
            <a:ext cx="4403989" cy="1604645"/>
          </a:xfrm>
          <a:prstGeom prst="rect">
            <a:avLst/>
          </a:prstGeom>
        </p:spPr>
        <p:txBody>
          <a:bodyPr anchor="t" anchorCtr="0">
            <a:normAutofit/>
          </a:bodyPr>
          <a:lstStyle>
            <a:lvl1pPr>
              <a:defRPr sz="30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565699" y="458494"/>
            <a:ext cx="6171162" cy="5418861"/>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102235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宋体" panose="02010600030101010101" pitchFamily="2" charset="-122"/>
              <a:cs typeface="+mn-cs"/>
            </a:endParaRPr>
          </a:p>
        </p:txBody>
      </p:sp>
      <p:sp>
        <p:nvSpPr>
          <p:cNvPr id="4" name="文本占位符 3"/>
          <p:cNvSpPr>
            <a:spLocks noGrp="1"/>
          </p:cNvSpPr>
          <p:nvPr>
            <p:ph type="body" sz="half" idx="2"/>
          </p:nvPr>
        </p:nvSpPr>
        <p:spPr>
          <a:xfrm>
            <a:off x="868046" y="2063115"/>
            <a:ext cx="4403989" cy="3822176"/>
          </a:xfrm>
          <a:prstGeom prst="rect">
            <a:avLst/>
          </a:prstGeo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Tree>
  </p:cSld>
  <p:clrMapOvr>
    <a:masterClrMapping/>
  </p:clrMapOvr>
  <p:transition spd="med">
    <p:random/>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95438" y="4419142"/>
            <a:ext cx="10711339" cy="1365859"/>
          </a:xfrm>
        </p:spPr>
        <p:txBody>
          <a:bodyPr anchor="t"/>
          <a:lstStyle>
            <a:lvl1pPr algn="l">
              <a:defRPr sz="382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95438" y="2914787"/>
            <a:ext cx="10711339" cy="1504354"/>
          </a:xfrm>
        </p:spPr>
        <p:txBody>
          <a:bodyPr anchor="b"/>
          <a:lstStyle>
            <a:lvl1pPr marL="0" indent="0">
              <a:buNone/>
              <a:defRPr sz="1910"/>
            </a:lvl1pPr>
            <a:lvl2pPr marL="436880" indent="0">
              <a:buNone/>
              <a:defRPr sz="1720"/>
            </a:lvl2pPr>
            <a:lvl3pPr marL="873125" indent="0">
              <a:buNone/>
              <a:defRPr sz="1530"/>
            </a:lvl3pPr>
            <a:lvl4pPr marL="1310005" indent="0">
              <a:buNone/>
              <a:defRPr sz="1335"/>
            </a:lvl4pPr>
            <a:lvl5pPr marL="1746250" indent="0">
              <a:buNone/>
              <a:defRPr sz="1335"/>
            </a:lvl5pPr>
            <a:lvl6pPr marL="2183130" indent="0">
              <a:buNone/>
              <a:defRPr sz="1335"/>
            </a:lvl6pPr>
            <a:lvl7pPr marL="2620010" indent="0">
              <a:buNone/>
              <a:defRPr sz="1335"/>
            </a:lvl7pPr>
            <a:lvl8pPr marL="3056255" indent="0">
              <a:buNone/>
              <a:defRPr sz="1335"/>
            </a:lvl8pPr>
            <a:lvl9pPr marL="3493135" indent="0">
              <a:buNone/>
              <a:defRPr sz="1335"/>
            </a:lvl9pPr>
          </a:lstStyle>
          <a:p>
            <a:pPr lvl="0"/>
            <a:r>
              <a:rPr lang="zh-CN" altLang="en-US"/>
              <a:t>单击此处编辑母版文本样式</a:t>
            </a:r>
            <a:endParaRPr lang="zh-CN" altLang="en-US"/>
          </a:p>
        </p:txBody>
      </p:sp>
    </p:spTree>
  </p:cSld>
  <p:clrMapOvr>
    <a:masterClrMapping/>
  </p:clrMapOvr>
  <p:transition spd="med">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3465433" y="382059"/>
            <a:ext cx="4095512" cy="6112933"/>
          </a:xfrm>
        </p:spPr>
        <p:txBody>
          <a:bodyPr/>
          <a:lstStyle>
            <a:lvl1pPr>
              <a:defRPr sz="2675"/>
            </a:lvl1pPr>
            <a:lvl2pPr>
              <a:defRPr sz="2290"/>
            </a:lvl2pPr>
            <a:lvl3pPr>
              <a:defRPr sz="1910"/>
            </a:lvl3pPr>
            <a:lvl4pPr>
              <a:defRPr sz="1720"/>
            </a:lvl4pPr>
            <a:lvl5pPr>
              <a:defRPr sz="1720"/>
            </a:lvl5pPr>
            <a:lvl6pPr>
              <a:defRPr sz="1720"/>
            </a:lvl6pPr>
            <a:lvl7pPr>
              <a:defRPr sz="1720"/>
            </a:lvl7pPr>
            <a:lvl8pPr>
              <a:defRPr sz="1720"/>
            </a:lvl8pPr>
            <a:lvl9pPr>
              <a:defRPr sz="172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7770971" y="382059"/>
            <a:ext cx="4095512" cy="6112933"/>
          </a:xfrm>
        </p:spPr>
        <p:txBody>
          <a:bodyPr/>
          <a:lstStyle>
            <a:lvl1pPr>
              <a:defRPr sz="2675"/>
            </a:lvl1pPr>
            <a:lvl2pPr>
              <a:defRPr sz="2290"/>
            </a:lvl2pPr>
            <a:lvl3pPr>
              <a:defRPr sz="1910"/>
            </a:lvl3pPr>
            <a:lvl4pPr>
              <a:defRPr sz="1720"/>
            </a:lvl4pPr>
            <a:lvl5pPr>
              <a:defRPr sz="1720"/>
            </a:lvl5pPr>
            <a:lvl6pPr>
              <a:defRPr sz="1720"/>
            </a:lvl6pPr>
            <a:lvl7pPr>
              <a:defRPr sz="1720"/>
            </a:lvl7pPr>
            <a:lvl8pPr>
              <a:defRPr sz="1720"/>
            </a:lvl8pPr>
            <a:lvl9pPr>
              <a:defRPr sz="172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med">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079" y="275401"/>
            <a:ext cx="11341418" cy="1146175"/>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30079" y="1539378"/>
            <a:ext cx="5567884" cy="641539"/>
          </a:xfrm>
        </p:spPr>
        <p:txBody>
          <a:bodyPr anchor="b"/>
          <a:lstStyle>
            <a:lvl1pPr marL="0" indent="0">
              <a:buNone/>
              <a:defRPr sz="2290" b="1"/>
            </a:lvl1pPr>
            <a:lvl2pPr marL="436880" indent="0">
              <a:buNone/>
              <a:defRPr sz="1910" b="1"/>
            </a:lvl2pPr>
            <a:lvl3pPr marL="873125" indent="0">
              <a:buNone/>
              <a:defRPr sz="1720" b="1"/>
            </a:lvl3pPr>
            <a:lvl4pPr marL="1310005" indent="0">
              <a:buNone/>
              <a:defRPr sz="1530" b="1"/>
            </a:lvl4pPr>
            <a:lvl5pPr marL="1746250" indent="0">
              <a:buNone/>
              <a:defRPr sz="1530" b="1"/>
            </a:lvl5pPr>
            <a:lvl6pPr marL="2183130" indent="0">
              <a:buNone/>
              <a:defRPr sz="1530" b="1"/>
            </a:lvl6pPr>
            <a:lvl7pPr marL="2620010" indent="0">
              <a:buNone/>
              <a:defRPr sz="1530" b="1"/>
            </a:lvl7pPr>
            <a:lvl8pPr marL="3056255" indent="0">
              <a:buNone/>
              <a:defRPr sz="1530" b="1"/>
            </a:lvl8pPr>
            <a:lvl9pPr marL="3493135" indent="0">
              <a:buNone/>
              <a:defRPr sz="153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079" y="2180917"/>
            <a:ext cx="5567884" cy="3962263"/>
          </a:xfrm>
        </p:spPr>
        <p:txBody>
          <a:bodyPr/>
          <a:lstStyle>
            <a:lvl1pPr>
              <a:defRPr sz="2290"/>
            </a:lvl1pPr>
            <a:lvl2pPr>
              <a:defRPr sz="1910"/>
            </a:lvl2pPr>
            <a:lvl3pPr>
              <a:defRPr sz="1720"/>
            </a:lvl3pPr>
            <a:lvl4pPr>
              <a:defRPr sz="1530"/>
            </a:lvl4pPr>
            <a:lvl5pPr>
              <a:defRPr sz="1530"/>
            </a:lvl5pPr>
            <a:lvl6pPr>
              <a:defRPr sz="1530"/>
            </a:lvl6pPr>
            <a:lvl7pPr>
              <a:defRPr sz="1530"/>
            </a:lvl7pPr>
            <a:lvl8pPr>
              <a:defRPr sz="1530"/>
            </a:lvl8pPr>
            <a:lvl9pPr>
              <a:defRPr sz="153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401427" y="1539378"/>
            <a:ext cx="5570071" cy="641539"/>
          </a:xfrm>
        </p:spPr>
        <p:txBody>
          <a:bodyPr anchor="b"/>
          <a:lstStyle>
            <a:lvl1pPr marL="0" indent="0">
              <a:buNone/>
              <a:defRPr sz="2290" b="1"/>
            </a:lvl1pPr>
            <a:lvl2pPr marL="436880" indent="0">
              <a:buNone/>
              <a:defRPr sz="1910" b="1"/>
            </a:lvl2pPr>
            <a:lvl3pPr marL="873125" indent="0">
              <a:buNone/>
              <a:defRPr sz="1720" b="1"/>
            </a:lvl3pPr>
            <a:lvl4pPr marL="1310005" indent="0">
              <a:buNone/>
              <a:defRPr sz="1530" b="1"/>
            </a:lvl4pPr>
            <a:lvl5pPr marL="1746250" indent="0">
              <a:buNone/>
              <a:defRPr sz="1530" b="1"/>
            </a:lvl5pPr>
            <a:lvl6pPr marL="2183130" indent="0">
              <a:buNone/>
              <a:defRPr sz="1530" b="1"/>
            </a:lvl6pPr>
            <a:lvl7pPr marL="2620010" indent="0">
              <a:buNone/>
              <a:defRPr sz="1530" b="1"/>
            </a:lvl7pPr>
            <a:lvl8pPr marL="3056255" indent="0">
              <a:buNone/>
              <a:defRPr sz="1530" b="1"/>
            </a:lvl8pPr>
            <a:lvl9pPr marL="3493135" indent="0">
              <a:buNone/>
              <a:defRPr sz="153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401427" y="2180917"/>
            <a:ext cx="5570071" cy="3962263"/>
          </a:xfrm>
        </p:spPr>
        <p:txBody>
          <a:bodyPr/>
          <a:lstStyle>
            <a:lvl1pPr>
              <a:defRPr sz="2290"/>
            </a:lvl1pPr>
            <a:lvl2pPr>
              <a:defRPr sz="1910"/>
            </a:lvl2pPr>
            <a:lvl3pPr>
              <a:defRPr sz="1720"/>
            </a:lvl3pPr>
            <a:lvl4pPr>
              <a:defRPr sz="1530"/>
            </a:lvl4pPr>
            <a:lvl5pPr>
              <a:defRPr sz="1530"/>
            </a:lvl5pPr>
            <a:lvl6pPr>
              <a:defRPr sz="1530"/>
            </a:lvl6pPr>
            <a:lvl7pPr>
              <a:defRPr sz="1530"/>
            </a:lvl7pPr>
            <a:lvl8pPr>
              <a:defRPr sz="1530"/>
            </a:lvl8pPr>
            <a:lvl9pPr>
              <a:defRPr sz="153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med">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spd="med">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081" y="273809"/>
            <a:ext cx="4145831" cy="1165278"/>
          </a:xfrm>
        </p:spPr>
        <p:txBody>
          <a:bodyPr anchor="b"/>
          <a:lstStyle>
            <a:lvl1pPr algn="l">
              <a:defRPr sz="1910" b="1"/>
            </a:lvl1pPr>
          </a:lstStyle>
          <a:p>
            <a:r>
              <a:rPr lang="zh-CN" altLang="en-US"/>
              <a:t>单击此处编辑母版标题样式</a:t>
            </a:r>
            <a:endParaRPr lang="zh-CN" altLang="en-US"/>
          </a:p>
        </p:txBody>
      </p:sp>
      <p:sp>
        <p:nvSpPr>
          <p:cNvPr id="3" name="内容占位符 2"/>
          <p:cNvSpPr>
            <a:spLocks noGrp="1"/>
          </p:cNvSpPr>
          <p:nvPr>
            <p:ph idx="1"/>
          </p:nvPr>
        </p:nvSpPr>
        <p:spPr>
          <a:xfrm>
            <a:off x="4926866" y="273809"/>
            <a:ext cx="7044630" cy="5869372"/>
          </a:xfrm>
        </p:spPr>
        <p:txBody>
          <a:bodyPr/>
          <a:lstStyle>
            <a:lvl1pPr>
              <a:defRPr sz="3055"/>
            </a:lvl1pPr>
            <a:lvl2pPr>
              <a:defRPr sz="2675"/>
            </a:lvl2pPr>
            <a:lvl3pPr>
              <a:defRPr sz="2290"/>
            </a:lvl3pPr>
            <a:lvl4pPr>
              <a:defRPr sz="1910"/>
            </a:lvl4pPr>
            <a:lvl5pPr>
              <a:defRPr sz="1910"/>
            </a:lvl5pPr>
            <a:lvl6pPr>
              <a:defRPr sz="1910"/>
            </a:lvl6pPr>
            <a:lvl7pPr>
              <a:defRPr sz="1910"/>
            </a:lvl7pPr>
            <a:lvl8pPr>
              <a:defRPr sz="1910"/>
            </a:lvl8pPr>
            <a:lvl9pPr>
              <a:defRPr sz="191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30081" y="1439087"/>
            <a:ext cx="4145831" cy="4704094"/>
          </a:xfrm>
        </p:spPr>
        <p:txBody>
          <a:bodyPr/>
          <a:lstStyle>
            <a:lvl1pPr marL="0" indent="0">
              <a:buNone/>
              <a:defRPr sz="1335"/>
            </a:lvl1pPr>
            <a:lvl2pPr marL="436880" indent="0">
              <a:buNone/>
              <a:defRPr sz="1145"/>
            </a:lvl2pPr>
            <a:lvl3pPr marL="873125" indent="0">
              <a:buNone/>
              <a:defRPr sz="955"/>
            </a:lvl3pPr>
            <a:lvl4pPr marL="1310005" indent="0">
              <a:buNone/>
              <a:defRPr sz="860"/>
            </a:lvl4pPr>
            <a:lvl5pPr marL="1746250" indent="0">
              <a:buNone/>
              <a:defRPr sz="860"/>
            </a:lvl5pPr>
            <a:lvl6pPr marL="2183130" indent="0">
              <a:buNone/>
              <a:defRPr sz="860"/>
            </a:lvl6pPr>
            <a:lvl7pPr marL="2620010" indent="0">
              <a:buNone/>
              <a:defRPr sz="860"/>
            </a:lvl7pPr>
            <a:lvl8pPr marL="3056255" indent="0">
              <a:buNone/>
              <a:defRPr sz="860"/>
            </a:lvl8pPr>
            <a:lvl9pPr marL="3493135" indent="0">
              <a:buNone/>
              <a:defRPr sz="860"/>
            </a:lvl9pPr>
          </a:lstStyle>
          <a:p>
            <a:pPr lvl="0"/>
            <a:r>
              <a:rPr lang="zh-CN" altLang="en-US"/>
              <a:t>单击此处编辑母版文本样式</a:t>
            </a:r>
            <a:endParaRPr lang="zh-CN" altLang="en-US"/>
          </a:p>
        </p:txBody>
      </p:sp>
    </p:spTree>
  </p:cSld>
  <p:clrMapOvr>
    <a:masterClrMapping/>
  </p:clrMapOvr>
  <p:transition spd="med">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469998" y="4813936"/>
            <a:ext cx="7560945" cy="568312"/>
          </a:xfrm>
        </p:spPr>
        <p:txBody>
          <a:bodyPr anchor="b"/>
          <a:lstStyle>
            <a:lvl1pPr algn="l">
              <a:defRPr sz="191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469998" y="614477"/>
            <a:ext cx="7560945" cy="4126230"/>
          </a:xfrm>
        </p:spPr>
        <p:txBody>
          <a:bodyPr vert="horz" wrap="square" lIns="91440" tIns="45720" rIns="91440" bIns="45720" numCol="1" anchor="t" anchorCtr="0" compatLnSpc="1"/>
          <a:lstStyle>
            <a:lvl1pPr marL="0" indent="0">
              <a:buNone/>
              <a:defRPr sz="3055"/>
            </a:lvl1pPr>
            <a:lvl2pPr marL="436880" indent="0">
              <a:buNone/>
              <a:defRPr sz="2675"/>
            </a:lvl2pPr>
            <a:lvl3pPr marL="873125" indent="0">
              <a:buNone/>
              <a:defRPr sz="2290"/>
            </a:lvl3pPr>
            <a:lvl4pPr marL="1310005" indent="0">
              <a:buNone/>
              <a:defRPr sz="1910"/>
            </a:lvl4pPr>
            <a:lvl5pPr marL="1746250" indent="0">
              <a:buNone/>
              <a:defRPr sz="1910"/>
            </a:lvl5pPr>
            <a:lvl6pPr marL="2183130" indent="0">
              <a:buNone/>
              <a:defRPr sz="1910"/>
            </a:lvl6pPr>
            <a:lvl7pPr marL="2620010" indent="0">
              <a:buNone/>
              <a:defRPr sz="1910"/>
            </a:lvl7pPr>
            <a:lvl8pPr marL="3056255" indent="0">
              <a:buNone/>
              <a:defRPr sz="1910"/>
            </a:lvl8pPr>
            <a:lvl9pPr marL="3493135" indent="0">
              <a:buNone/>
              <a:defRPr sz="1910"/>
            </a:lvl9pPr>
          </a:lstStyle>
          <a:p>
            <a:pPr marL="0" marR="0" lvl="0" indent="0" algn="l" defTabSz="914400" rtl="0" eaLnBrk="0" fontAlgn="base" latinLnBrk="0" hangingPunct="0">
              <a:lnSpc>
                <a:spcPct val="100000"/>
              </a:lnSpc>
              <a:spcBef>
                <a:spcPct val="20000"/>
              </a:spcBef>
              <a:spcAft>
                <a:spcPct val="0"/>
              </a:spcAft>
              <a:buClr>
                <a:srgbClr val="FF3300"/>
              </a:buClr>
              <a:buSzPct val="70000"/>
              <a:buFont typeface="Wingdings" panose="05000000000000000000" pitchFamily="2" charset="2"/>
              <a:buNone/>
              <a:defRPr/>
            </a:pPr>
            <a:endParaRPr kumimoji="0" lang="zh-CN" altLang="en-US" sz="3055"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469998" y="5382248"/>
            <a:ext cx="7560945" cy="807098"/>
          </a:xfrm>
        </p:spPr>
        <p:txBody>
          <a:bodyPr/>
          <a:lstStyle>
            <a:lvl1pPr marL="0" indent="0">
              <a:buNone/>
              <a:defRPr sz="1335"/>
            </a:lvl1pPr>
            <a:lvl2pPr marL="436880" indent="0">
              <a:buNone/>
              <a:defRPr sz="1145"/>
            </a:lvl2pPr>
            <a:lvl3pPr marL="873125" indent="0">
              <a:buNone/>
              <a:defRPr sz="955"/>
            </a:lvl3pPr>
            <a:lvl4pPr marL="1310005" indent="0">
              <a:buNone/>
              <a:defRPr sz="860"/>
            </a:lvl4pPr>
            <a:lvl5pPr marL="1746250" indent="0">
              <a:buNone/>
              <a:defRPr sz="860"/>
            </a:lvl5pPr>
            <a:lvl6pPr marL="2183130" indent="0">
              <a:buNone/>
              <a:defRPr sz="860"/>
            </a:lvl6pPr>
            <a:lvl7pPr marL="2620010" indent="0">
              <a:buNone/>
              <a:defRPr sz="860"/>
            </a:lvl7pPr>
            <a:lvl8pPr marL="3056255" indent="0">
              <a:buNone/>
              <a:defRPr sz="860"/>
            </a:lvl8pPr>
            <a:lvl9pPr marL="3493135" indent="0">
              <a:buNone/>
              <a:defRPr sz="860"/>
            </a:lvl9pPr>
          </a:lstStyle>
          <a:p>
            <a:pPr lvl="0"/>
            <a:r>
              <a:rPr lang="zh-CN" altLang="en-US"/>
              <a:t>单击此处编辑母版文本样式</a:t>
            </a:r>
            <a:endParaRPr lang="zh-CN" altLang="en-US"/>
          </a:p>
        </p:txBody>
      </p:sp>
    </p:spTree>
  </p:cSld>
  <p:clrMapOvr>
    <a:masterClrMapping/>
  </p:clrMapOvr>
  <p:transition spd="med">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med">
    <p:rand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09889" y="382059"/>
            <a:ext cx="2756595" cy="6112933"/>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40106" y="382059"/>
            <a:ext cx="8059757" cy="6112933"/>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med">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75198" y="1125481"/>
            <a:ext cx="9451181" cy="2394232"/>
          </a:xfrm>
        </p:spPr>
        <p:txBody>
          <a:bodyPr anchor="b"/>
          <a:lstStyle>
            <a:lvl1pPr algn="ctr">
              <a:defRPr sz="5925"/>
            </a:lvl1pPr>
          </a:lstStyle>
          <a:p>
            <a:r>
              <a:rPr lang="zh-CN" altLang="en-US"/>
              <a:t>单击此处编辑母版标题样式</a:t>
            </a:r>
            <a:endParaRPr lang="en-US" dirty="0"/>
          </a:p>
        </p:txBody>
      </p:sp>
      <p:sp>
        <p:nvSpPr>
          <p:cNvPr id="3" name="Subtitle 2"/>
          <p:cNvSpPr>
            <a:spLocks noGrp="1"/>
          </p:cNvSpPr>
          <p:nvPr>
            <p:ph type="subTitle" idx="1"/>
          </p:nvPr>
        </p:nvSpPr>
        <p:spPr>
          <a:xfrm>
            <a:off x="1575198" y="3612044"/>
            <a:ext cx="9451181" cy="1660361"/>
          </a:xfrm>
        </p:spPr>
        <p:txBody>
          <a:bodyPr/>
          <a:lstStyle>
            <a:lvl1pPr marL="0" indent="0" algn="ctr">
              <a:buNone/>
              <a:defRPr sz="2370"/>
            </a:lvl1pPr>
            <a:lvl2pPr marL="451485" indent="0" algn="ctr">
              <a:buNone/>
              <a:defRPr sz="1975"/>
            </a:lvl2pPr>
            <a:lvl3pPr marL="902335" indent="0" algn="ctr">
              <a:buNone/>
              <a:defRPr sz="1775"/>
            </a:lvl3pPr>
            <a:lvl4pPr marL="1353820" indent="0" algn="ctr">
              <a:buNone/>
              <a:defRPr sz="1580"/>
            </a:lvl4pPr>
            <a:lvl5pPr marL="1805305" indent="0" algn="ctr">
              <a:buNone/>
              <a:defRPr sz="1580"/>
            </a:lvl5pPr>
            <a:lvl6pPr marL="2256790" indent="0" algn="ctr">
              <a:buNone/>
              <a:defRPr sz="1580"/>
            </a:lvl6pPr>
            <a:lvl7pPr marL="2707640" indent="0" algn="ctr">
              <a:buNone/>
              <a:defRPr sz="1580"/>
            </a:lvl7pPr>
            <a:lvl8pPr marL="3159125" indent="0" algn="ctr">
              <a:buNone/>
              <a:defRPr sz="1580"/>
            </a:lvl8pPr>
            <a:lvl9pPr marL="3610610" indent="0" algn="ctr">
              <a:buNone/>
              <a:defRPr sz="1580"/>
            </a:lvl9pPr>
          </a:lstStyle>
          <a:p>
            <a:r>
              <a:rPr lang="zh-CN" altLang="en-US"/>
              <a:t>单击此处编辑母版副标题样式</a:t>
            </a:r>
            <a:endParaRPr lang="en-US" dirty="0"/>
          </a:p>
        </p:txBody>
      </p:sp>
      <p:sp>
        <p:nvSpPr>
          <p:cNvPr id="8" name="Date Placeholder 3"/>
          <p:cNvSpPr>
            <a:spLocks noGrp="1"/>
          </p:cNvSpPr>
          <p:nvPr>
            <p:ph type="dt" sz="half" idx="2"/>
          </p:nvPr>
        </p:nvSpPr>
        <p:spPr>
          <a:xfrm>
            <a:off x="866775" y="6373813"/>
            <a:ext cx="2835275" cy="366713"/>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82F288E0-7875-42C4-84C8-98DBBD3BF4D2}" type="datetimeFigureOut">
              <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Footer Placeholder 4"/>
          <p:cNvSpPr>
            <a:spLocks noGrp="1"/>
          </p:cNvSpPr>
          <p:nvPr>
            <p:ph type="ftr" sz="quarter" idx="3"/>
          </p:nvPr>
        </p:nvSpPr>
        <p:spPr>
          <a:xfrm>
            <a:off x="4173538" y="6373813"/>
            <a:ext cx="4254500" cy="366713"/>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Slide Number Placeholder 5"/>
          <p:cNvSpPr>
            <a:spLocks noGrp="1"/>
          </p:cNvSpPr>
          <p:nvPr>
            <p:ph type="sldNum" sz="quarter" idx="4"/>
          </p:nvPr>
        </p:nvSpPr>
        <p:spPr>
          <a:xfrm>
            <a:off x="8899525" y="6373813"/>
            <a:ext cx="2835275" cy="366713"/>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85005560-3143-4F6B-AF92-A78F78B275F4}" type="slidenum">
              <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7.xml"/><Relationship Id="rId8" Type="http://schemas.openxmlformats.org/officeDocument/2006/relationships/slideLayout" Target="../slideLayouts/slideLayout106.xml"/><Relationship Id="rId7" Type="http://schemas.openxmlformats.org/officeDocument/2006/relationships/slideLayout" Target="../slideLayouts/slideLayout105.xml"/><Relationship Id="rId6" Type="http://schemas.openxmlformats.org/officeDocument/2006/relationships/slideLayout" Target="../slideLayouts/slideLayout104.xml"/><Relationship Id="rId5" Type="http://schemas.openxmlformats.org/officeDocument/2006/relationships/slideLayout" Target="../slideLayouts/slideLayout103.xml"/><Relationship Id="rId4" Type="http://schemas.openxmlformats.org/officeDocument/2006/relationships/slideLayout" Target="../slideLayouts/slideLayout102.xml"/><Relationship Id="rId3" Type="http://schemas.openxmlformats.org/officeDocument/2006/relationships/slideLayout" Target="../slideLayouts/slideLayout101.xml"/><Relationship Id="rId26" Type="http://schemas.openxmlformats.org/officeDocument/2006/relationships/theme" Target="../theme/theme10.xml"/><Relationship Id="rId25" Type="http://schemas.openxmlformats.org/officeDocument/2006/relationships/image" Target="../media/image13.png"/><Relationship Id="rId24" Type="http://schemas.openxmlformats.org/officeDocument/2006/relationships/slideLayout" Target="../slideLayouts/slideLayout122.xml"/><Relationship Id="rId23" Type="http://schemas.openxmlformats.org/officeDocument/2006/relationships/slideLayout" Target="../slideLayouts/slideLayout121.xml"/><Relationship Id="rId22" Type="http://schemas.openxmlformats.org/officeDocument/2006/relationships/slideLayout" Target="../slideLayouts/slideLayout120.xml"/><Relationship Id="rId21" Type="http://schemas.openxmlformats.org/officeDocument/2006/relationships/slideLayout" Target="../slideLayouts/slideLayout119.xml"/><Relationship Id="rId20" Type="http://schemas.openxmlformats.org/officeDocument/2006/relationships/slideLayout" Target="../slideLayouts/slideLayout118.xml"/><Relationship Id="rId2" Type="http://schemas.openxmlformats.org/officeDocument/2006/relationships/slideLayout" Target="../slideLayouts/slideLayout100.xml"/><Relationship Id="rId19" Type="http://schemas.openxmlformats.org/officeDocument/2006/relationships/slideLayout" Target="../slideLayouts/slideLayout117.xml"/><Relationship Id="rId18" Type="http://schemas.openxmlformats.org/officeDocument/2006/relationships/slideLayout" Target="../slideLayouts/slideLayout116.xml"/><Relationship Id="rId17" Type="http://schemas.openxmlformats.org/officeDocument/2006/relationships/slideLayout" Target="../slideLayouts/slideLayout115.xml"/><Relationship Id="rId16" Type="http://schemas.openxmlformats.org/officeDocument/2006/relationships/slideLayout" Target="../slideLayouts/slideLayout114.xml"/><Relationship Id="rId15" Type="http://schemas.openxmlformats.org/officeDocument/2006/relationships/slideLayout" Target="../slideLayouts/slideLayout113.xml"/><Relationship Id="rId14" Type="http://schemas.openxmlformats.org/officeDocument/2006/relationships/slideLayout" Target="../slideLayouts/slideLayout112.xml"/><Relationship Id="rId13" Type="http://schemas.openxmlformats.org/officeDocument/2006/relationships/slideLayout" Target="../slideLayouts/slideLayout111.xml"/><Relationship Id="rId12" Type="http://schemas.openxmlformats.org/officeDocument/2006/relationships/slideLayout" Target="../slideLayouts/slideLayout110.xml"/><Relationship Id="rId11" Type="http://schemas.openxmlformats.org/officeDocument/2006/relationships/slideLayout" Target="../slideLayouts/slideLayout109.xml"/><Relationship Id="rId10" Type="http://schemas.openxmlformats.org/officeDocument/2006/relationships/slideLayout" Target="../slideLayouts/slideLayout108.xml"/><Relationship Id="rId1" Type="http://schemas.openxmlformats.org/officeDocument/2006/relationships/slideLayout" Target="../slideLayouts/slideLayout99.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4" Type="http://schemas.openxmlformats.org/officeDocument/2006/relationships/theme" Target="../theme/theme3.xml"/><Relationship Id="rId13" Type="http://schemas.openxmlformats.org/officeDocument/2006/relationships/image" Target="../media/image4.png"/><Relationship Id="rId12" Type="http://schemas.openxmlformats.org/officeDocument/2006/relationships/image" Target="../media/image3.png"/><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5" Type="http://schemas.openxmlformats.org/officeDocument/2006/relationships/theme" Target="../theme/theme4.xml"/><Relationship Id="rId14" Type="http://schemas.openxmlformats.org/officeDocument/2006/relationships/image" Target="../media/image4.png"/><Relationship Id="rId13" Type="http://schemas.openxmlformats.org/officeDocument/2006/relationships/image" Target="../media/image3.png"/><Relationship Id="rId12" Type="http://schemas.openxmlformats.org/officeDocument/2006/relationships/slideLayout" Target="../slideLayouts/slideLayout47.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4" Type="http://schemas.openxmlformats.org/officeDocument/2006/relationships/theme" Target="../theme/theme5.xml"/><Relationship Id="rId3" Type="http://schemas.openxmlformats.org/officeDocument/2006/relationships/image" Target="../media/image6.png"/><Relationship Id="rId2" Type="http://schemas.openxmlformats.org/officeDocument/2006/relationships/slideLayout" Target="../slideLayouts/slideLayout49.xml"/><Relationship Id="rId1"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58.xml"/><Relationship Id="rId8" Type="http://schemas.openxmlformats.org/officeDocument/2006/relationships/slideLayout" Target="../slideLayouts/slideLayout57.xml"/><Relationship Id="rId7" Type="http://schemas.openxmlformats.org/officeDocument/2006/relationships/slideLayout" Target="../slideLayouts/slideLayout56.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3" Type="http://schemas.openxmlformats.org/officeDocument/2006/relationships/slideLayout" Target="../slideLayouts/slideLayout52.xml"/><Relationship Id="rId2" Type="http://schemas.openxmlformats.org/officeDocument/2006/relationships/slideLayout" Target="../slideLayouts/slideLayout51.xml"/><Relationship Id="rId18" Type="http://schemas.openxmlformats.org/officeDocument/2006/relationships/theme" Target="../theme/theme6.xml"/><Relationship Id="rId17" Type="http://schemas.openxmlformats.org/officeDocument/2006/relationships/image" Target="../media/image13.png"/><Relationship Id="rId16" Type="http://schemas.openxmlformats.org/officeDocument/2006/relationships/slideLayout" Target="../slideLayouts/slideLayout65.xml"/><Relationship Id="rId15" Type="http://schemas.openxmlformats.org/officeDocument/2006/relationships/slideLayout" Target="../slideLayouts/slideLayout64.xml"/><Relationship Id="rId14" Type="http://schemas.openxmlformats.org/officeDocument/2006/relationships/slideLayout" Target="../slideLayouts/slideLayout63.xml"/><Relationship Id="rId13" Type="http://schemas.openxmlformats.org/officeDocument/2006/relationships/slideLayout" Target="../slideLayouts/slideLayout62.xml"/><Relationship Id="rId12" Type="http://schemas.openxmlformats.org/officeDocument/2006/relationships/slideLayout" Target="../slideLayouts/slideLayout61.xml"/><Relationship Id="rId11" Type="http://schemas.openxmlformats.org/officeDocument/2006/relationships/slideLayout" Target="../slideLayouts/slideLayout60.xml"/><Relationship Id="rId10" Type="http://schemas.openxmlformats.org/officeDocument/2006/relationships/slideLayout" Target="../slideLayouts/slideLayout59.xml"/><Relationship Id="rId1"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4.xml"/><Relationship Id="rId8" Type="http://schemas.openxmlformats.org/officeDocument/2006/relationships/slideLayout" Target="../slideLayouts/slideLayout73.xml"/><Relationship Id="rId7" Type="http://schemas.openxmlformats.org/officeDocument/2006/relationships/slideLayout" Target="../slideLayouts/slideLayout72.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 Id="rId3" Type="http://schemas.openxmlformats.org/officeDocument/2006/relationships/slideLayout" Target="../slideLayouts/slideLayout68.xml"/><Relationship Id="rId2" Type="http://schemas.openxmlformats.org/officeDocument/2006/relationships/slideLayout" Target="../slideLayouts/slideLayout67.xml"/><Relationship Id="rId14" Type="http://schemas.openxmlformats.org/officeDocument/2006/relationships/theme" Target="../theme/theme7.xml"/><Relationship Id="rId13" Type="http://schemas.openxmlformats.org/officeDocument/2006/relationships/image" Target="../media/image4.png"/><Relationship Id="rId12" Type="http://schemas.openxmlformats.org/officeDocument/2006/relationships/image" Target="../media/image3.png"/><Relationship Id="rId11" Type="http://schemas.openxmlformats.org/officeDocument/2006/relationships/slideLayout" Target="../slideLayouts/slideLayout76.xml"/><Relationship Id="rId10" Type="http://schemas.openxmlformats.org/officeDocument/2006/relationships/slideLayout" Target="../slideLayouts/slideLayout75.xml"/><Relationship Id="rId1"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5.xml"/><Relationship Id="rId8" Type="http://schemas.openxmlformats.org/officeDocument/2006/relationships/slideLayout" Target="../slideLayouts/slideLayout84.xml"/><Relationship Id="rId7" Type="http://schemas.openxmlformats.org/officeDocument/2006/relationships/slideLayout" Target="../slideLayouts/slideLayout83.xml"/><Relationship Id="rId6" Type="http://schemas.openxmlformats.org/officeDocument/2006/relationships/slideLayout" Target="../slideLayouts/slideLayout82.xml"/><Relationship Id="rId5" Type="http://schemas.openxmlformats.org/officeDocument/2006/relationships/slideLayout" Target="../slideLayouts/slideLayout81.xml"/><Relationship Id="rId4" Type="http://schemas.openxmlformats.org/officeDocument/2006/relationships/slideLayout" Target="../slideLayouts/slideLayout80.xml"/><Relationship Id="rId3" Type="http://schemas.openxmlformats.org/officeDocument/2006/relationships/slideLayout" Target="../slideLayouts/slideLayout79.xml"/><Relationship Id="rId2" Type="http://schemas.openxmlformats.org/officeDocument/2006/relationships/slideLayout" Target="../slideLayouts/slideLayout78.xml"/><Relationship Id="rId14" Type="http://schemas.openxmlformats.org/officeDocument/2006/relationships/theme" Target="../theme/theme8.xml"/><Relationship Id="rId13" Type="http://schemas.openxmlformats.org/officeDocument/2006/relationships/image" Target="../media/image4.png"/><Relationship Id="rId12" Type="http://schemas.openxmlformats.org/officeDocument/2006/relationships/image" Target="../media/image3.png"/><Relationship Id="rId11" Type="http://schemas.openxmlformats.org/officeDocument/2006/relationships/slideLayout" Target="../slideLayouts/slideLayout87.xml"/><Relationship Id="rId10" Type="http://schemas.openxmlformats.org/officeDocument/2006/relationships/slideLayout" Target="../slideLayouts/slideLayout86.xml"/><Relationship Id="rId1"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6.xml"/><Relationship Id="rId8" Type="http://schemas.openxmlformats.org/officeDocument/2006/relationships/slideLayout" Target="../slideLayouts/slideLayout95.xml"/><Relationship Id="rId7" Type="http://schemas.openxmlformats.org/officeDocument/2006/relationships/slideLayout" Target="../slideLayouts/slideLayout94.xml"/><Relationship Id="rId6" Type="http://schemas.openxmlformats.org/officeDocument/2006/relationships/slideLayout" Target="../slideLayouts/slideLayout93.xml"/><Relationship Id="rId5" Type="http://schemas.openxmlformats.org/officeDocument/2006/relationships/slideLayout" Target="../slideLayouts/slideLayout92.xml"/><Relationship Id="rId4" Type="http://schemas.openxmlformats.org/officeDocument/2006/relationships/slideLayout" Target="../slideLayouts/slideLayout91.xml"/><Relationship Id="rId3" Type="http://schemas.openxmlformats.org/officeDocument/2006/relationships/slideLayout" Target="../slideLayouts/slideLayout90.xml"/><Relationship Id="rId2" Type="http://schemas.openxmlformats.org/officeDocument/2006/relationships/slideLayout" Target="../slideLayouts/slideLayout89.xml"/><Relationship Id="rId14" Type="http://schemas.openxmlformats.org/officeDocument/2006/relationships/theme" Target="../theme/theme9.xml"/><Relationship Id="rId13" Type="http://schemas.openxmlformats.org/officeDocument/2006/relationships/image" Target="../media/image4.png"/><Relationship Id="rId12" Type="http://schemas.openxmlformats.org/officeDocument/2006/relationships/image" Target="../media/image3.png"/><Relationship Id="rId11" Type="http://schemas.openxmlformats.org/officeDocument/2006/relationships/slideLayout" Target="../slideLayouts/slideLayout98.xml"/><Relationship Id="rId10" Type="http://schemas.openxmlformats.org/officeDocument/2006/relationships/slideLayout" Target="../slideLayouts/slideLayout97.xml"/><Relationship Id="rId1"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blipFill>
        <a:effectLst/>
      </p:bgPr>
    </p:bg>
    <p:spTree>
      <p:nvGrpSpPr>
        <p:cNvPr id="1" name=""/>
        <p:cNvGrpSpPr/>
        <p:nvPr/>
      </p:nvGrpSpPr>
      <p:grpSpPr>
        <a:xfrm>
          <a:off x="0" y="0"/>
          <a:ext cx="0" cy="0"/>
          <a:chOff x="0" y="0"/>
          <a:chExt cx="0" cy="0"/>
        </a:xfrm>
      </p:grpSpPr>
      <p:sp>
        <p:nvSpPr>
          <p:cNvPr id="2" name="矩形 1"/>
          <p:cNvSpPr/>
          <p:nvPr/>
        </p:nvSpPr>
        <p:spPr>
          <a:xfrm>
            <a:off x="-1" y="23"/>
            <a:ext cx="12600487" cy="6877053"/>
          </a:xfrm>
          <a:prstGeom prst="rect">
            <a:avLst/>
          </a:prstGeom>
          <a:gradFill flip="none" rotWithShape="1">
            <a:gsLst>
              <a:gs pos="100000">
                <a:srgbClr val="FF0000">
                  <a:alpha val="30000"/>
                </a:srgbClr>
              </a:gs>
              <a:gs pos="0">
                <a:srgbClr val="FFFF00">
                  <a:alpha val="14000"/>
                </a:srgbClr>
              </a:gs>
            </a:gsLst>
            <a:path path="circle">
              <a:fillToRect l="50000" t="50000" r="50000" b="50000"/>
            </a:path>
            <a:tileRect/>
          </a:gradFill>
          <a:ln w="25400" cap="flat" cmpd="sng" algn="ctr">
            <a:noFill/>
            <a:prstDash val="solid"/>
          </a:ln>
          <a:effectLst/>
        </p:spPr>
        <p:txBody>
          <a:bodyPr lIns="121126" tIns="60583" rIns="121126" bIns="60583" anchor="ctr"/>
          <a:lstStyle/>
          <a:p>
            <a:pPr marL="0" marR="0" lvl="0" indent="0" algn="ctr" defTabSz="1017905" rtl="0" eaLnBrk="0" fontAlgn="base" latinLnBrk="0" hangingPunct="0">
              <a:lnSpc>
                <a:spcPct val="100000"/>
              </a:lnSpc>
              <a:spcBef>
                <a:spcPct val="0"/>
              </a:spcBef>
              <a:spcAft>
                <a:spcPct val="0"/>
              </a:spcAft>
              <a:buClrTx/>
              <a:buSzTx/>
              <a:buFontTx/>
              <a:buNone/>
              <a:defRPr/>
            </a:pPr>
            <a:endParaRPr kumimoji="0" sz="1600" b="0" i="0" u="none" strike="noStrike" kern="1200" cap="none" spc="0" normalizeH="0" baseline="0" noProof="1">
              <a:ln>
                <a:noFill/>
              </a:ln>
              <a:solidFill>
                <a:srgbClr val="FFFFFF"/>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random/>
  </p:transition>
  <p:hf sldNum="0" hdr="0" ftr="0" dt="0"/>
  <p:txStyles>
    <p:titleStyle>
      <a:lvl1pPr algn="ctr" defTabSz="1022350" rtl="0" eaLnBrk="0" fontAlgn="base" hangingPunct="0">
        <a:spcBef>
          <a:spcPct val="0"/>
        </a:spcBef>
        <a:spcAft>
          <a:spcPct val="0"/>
        </a:spcAft>
        <a:buFont typeface="Arial" panose="020B0604020202020204" pitchFamily="34" charset="0"/>
        <a:defRPr sz="5000" kern="1200">
          <a:solidFill>
            <a:schemeClr val="tx1"/>
          </a:solidFill>
          <a:latin typeface="+mj-lt"/>
          <a:ea typeface="宋体" panose="02010600030101010101" pitchFamily="2" charset="-122"/>
          <a:cs typeface="+mj-cs"/>
        </a:defRPr>
      </a:lvl1pPr>
      <a:lvl2pPr algn="ctr" defTabSz="1022350" rtl="0" eaLnBrk="0" fontAlgn="base" hangingPunct="0">
        <a:spcBef>
          <a:spcPct val="0"/>
        </a:spcBef>
        <a:spcAft>
          <a:spcPct val="0"/>
        </a:spcAft>
        <a:buFont typeface="Arial" panose="020B0604020202020204" pitchFamily="34" charset="0"/>
        <a:defRPr sz="5000">
          <a:solidFill>
            <a:schemeClr val="tx1"/>
          </a:solidFill>
          <a:latin typeface="Arial" panose="020B0604020202020204" pitchFamily="34" charset="0"/>
          <a:ea typeface="宋体" panose="02010600030101010101" pitchFamily="2" charset="-122"/>
        </a:defRPr>
      </a:lvl2pPr>
      <a:lvl3pPr algn="ctr" defTabSz="1022350" rtl="0" eaLnBrk="0" fontAlgn="base" hangingPunct="0">
        <a:spcBef>
          <a:spcPct val="0"/>
        </a:spcBef>
        <a:spcAft>
          <a:spcPct val="0"/>
        </a:spcAft>
        <a:buFont typeface="Arial" panose="020B0604020202020204" pitchFamily="34" charset="0"/>
        <a:defRPr sz="5000">
          <a:solidFill>
            <a:schemeClr val="tx1"/>
          </a:solidFill>
          <a:latin typeface="Arial" panose="020B0604020202020204" pitchFamily="34" charset="0"/>
          <a:ea typeface="宋体" panose="02010600030101010101" pitchFamily="2" charset="-122"/>
        </a:defRPr>
      </a:lvl3pPr>
      <a:lvl4pPr algn="ctr" defTabSz="1022350" rtl="0" eaLnBrk="0" fontAlgn="base" hangingPunct="0">
        <a:spcBef>
          <a:spcPct val="0"/>
        </a:spcBef>
        <a:spcAft>
          <a:spcPct val="0"/>
        </a:spcAft>
        <a:buFont typeface="Arial" panose="020B0604020202020204" pitchFamily="34" charset="0"/>
        <a:defRPr sz="5000">
          <a:solidFill>
            <a:schemeClr val="tx1"/>
          </a:solidFill>
          <a:latin typeface="Arial" panose="020B0604020202020204" pitchFamily="34" charset="0"/>
          <a:ea typeface="宋体" panose="02010600030101010101" pitchFamily="2" charset="-122"/>
        </a:defRPr>
      </a:lvl4pPr>
      <a:lvl5pPr algn="ctr" defTabSz="1022350" rtl="0" eaLnBrk="0" fontAlgn="base" hangingPunct="0">
        <a:spcBef>
          <a:spcPct val="0"/>
        </a:spcBef>
        <a:spcAft>
          <a:spcPct val="0"/>
        </a:spcAft>
        <a:buFont typeface="Arial" panose="020B0604020202020204" pitchFamily="34" charset="0"/>
        <a:defRPr sz="5000">
          <a:solidFill>
            <a:schemeClr val="tx1"/>
          </a:solidFill>
          <a:latin typeface="Arial" panose="020B0604020202020204" pitchFamily="34" charset="0"/>
          <a:ea typeface="宋体" panose="02010600030101010101" pitchFamily="2" charset="-122"/>
        </a:defRPr>
      </a:lvl5pPr>
      <a:lvl6pPr marL="457200" algn="ctr" defTabSz="1022350" rtl="0" fontAlgn="base">
        <a:spcBef>
          <a:spcPct val="0"/>
        </a:spcBef>
        <a:spcAft>
          <a:spcPct val="0"/>
        </a:spcAft>
        <a:buFont typeface="Arial" panose="020B0604020202020204" pitchFamily="34" charset="0"/>
        <a:defRPr sz="5000">
          <a:solidFill>
            <a:schemeClr val="tx1"/>
          </a:solidFill>
          <a:latin typeface="Arial" panose="020B0604020202020204" pitchFamily="34" charset="0"/>
          <a:ea typeface="宋体" panose="02010600030101010101" pitchFamily="2" charset="-122"/>
        </a:defRPr>
      </a:lvl6pPr>
      <a:lvl7pPr marL="914400" algn="ctr" defTabSz="1022350" rtl="0" fontAlgn="base">
        <a:spcBef>
          <a:spcPct val="0"/>
        </a:spcBef>
        <a:spcAft>
          <a:spcPct val="0"/>
        </a:spcAft>
        <a:buFont typeface="Arial" panose="020B0604020202020204" pitchFamily="34" charset="0"/>
        <a:defRPr sz="5000">
          <a:solidFill>
            <a:schemeClr val="tx1"/>
          </a:solidFill>
          <a:latin typeface="Arial" panose="020B0604020202020204" pitchFamily="34" charset="0"/>
          <a:ea typeface="宋体" panose="02010600030101010101" pitchFamily="2" charset="-122"/>
        </a:defRPr>
      </a:lvl7pPr>
      <a:lvl8pPr marL="1371600" algn="ctr" defTabSz="1022350" rtl="0" fontAlgn="base">
        <a:spcBef>
          <a:spcPct val="0"/>
        </a:spcBef>
        <a:spcAft>
          <a:spcPct val="0"/>
        </a:spcAft>
        <a:buFont typeface="Arial" panose="020B0604020202020204" pitchFamily="34" charset="0"/>
        <a:defRPr sz="5000">
          <a:solidFill>
            <a:schemeClr val="tx1"/>
          </a:solidFill>
          <a:latin typeface="Arial" panose="020B0604020202020204" pitchFamily="34" charset="0"/>
          <a:ea typeface="宋体" panose="02010600030101010101" pitchFamily="2" charset="-122"/>
        </a:defRPr>
      </a:lvl8pPr>
      <a:lvl9pPr marL="1828800" algn="ctr" defTabSz="1022350" rtl="0" fontAlgn="base">
        <a:spcBef>
          <a:spcPct val="0"/>
        </a:spcBef>
        <a:spcAft>
          <a:spcPct val="0"/>
        </a:spcAft>
        <a:buFont typeface="Arial" panose="020B0604020202020204" pitchFamily="34" charset="0"/>
        <a:defRPr sz="5000">
          <a:solidFill>
            <a:schemeClr val="tx1"/>
          </a:solidFill>
          <a:latin typeface="Arial" panose="020B0604020202020204" pitchFamily="34" charset="0"/>
          <a:ea typeface="宋体" panose="02010600030101010101" pitchFamily="2" charset="-122"/>
        </a:defRPr>
      </a:lvl9pPr>
    </p:titleStyle>
    <p:bodyStyle>
      <a:lvl1pPr marL="382905" indent="-382905" algn="l" defTabSz="1022350"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宋体" panose="02010600030101010101" pitchFamily="2" charset="-122"/>
          <a:cs typeface="+mn-cs"/>
        </a:defRPr>
      </a:lvl1pPr>
      <a:lvl2pPr marL="830580" lvl="1" indent="-319405" algn="l" defTabSz="1022350"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宋体" panose="02010600030101010101" pitchFamily="2" charset="-122"/>
          <a:cs typeface="+mn-cs"/>
        </a:defRPr>
      </a:lvl2pPr>
      <a:lvl3pPr marL="1276350" lvl="2" indent="-254000" algn="l" defTabSz="102235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宋体" panose="02010600030101010101" pitchFamily="2" charset="-122"/>
          <a:cs typeface="+mn-cs"/>
        </a:defRPr>
      </a:lvl3pPr>
      <a:lvl4pPr marL="1789430" lvl="3" indent="-255905" algn="l" defTabSz="102235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宋体" panose="02010600030101010101" pitchFamily="2" charset="-122"/>
          <a:cs typeface="+mn-cs"/>
        </a:defRPr>
      </a:lvl4pPr>
      <a:lvl5pPr marL="2300605" lvl="4" indent="-254000" algn="l" defTabSz="102235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宋体" panose="02010600030101010101" pitchFamily="2" charset="-122"/>
          <a:cs typeface="+mn-cs"/>
        </a:defRPr>
      </a:lvl5pPr>
      <a:lvl6pPr marL="2514600" lvl="5" indent="-228600" algn="l" defTabSz="1022350" eaLnBrk="1" fontAlgn="base" latinLnBrk="0" hangingPunct="1">
        <a:spcBef>
          <a:spcPct val="20000"/>
        </a:spcBef>
        <a:spcAft>
          <a:spcPct val="0"/>
        </a:spcAft>
        <a:buFont typeface="Arial" panose="020B0604020202020204" pitchFamily="34" charset="0"/>
        <a:buChar char="»"/>
        <a:defRPr sz="2300" b="0" i="0" u="none" kern="1200" baseline="0">
          <a:solidFill>
            <a:schemeClr val="tx1"/>
          </a:solidFill>
          <a:latin typeface="+mn-lt"/>
          <a:ea typeface="+mn-ea"/>
          <a:cs typeface="+mn-cs"/>
        </a:defRPr>
      </a:lvl6pPr>
      <a:lvl7pPr marL="2971800" lvl="6" indent="-228600" algn="l" defTabSz="1022350" eaLnBrk="1" fontAlgn="base" latinLnBrk="0" hangingPunct="1">
        <a:spcBef>
          <a:spcPct val="20000"/>
        </a:spcBef>
        <a:spcAft>
          <a:spcPct val="0"/>
        </a:spcAft>
        <a:buFont typeface="Arial" panose="020B0604020202020204" pitchFamily="34" charset="0"/>
        <a:buChar char="»"/>
        <a:defRPr sz="2300" b="0" i="0" u="none" kern="1200" baseline="0">
          <a:solidFill>
            <a:schemeClr val="tx1"/>
          </a:solidFill>
          <a:latin typeface="+mn-lt"/>
          <a:ea typeface="+mn-ea"/>
          <a:cs typeface="+mn-cs"/>
        </a:defRPr>
      </a:lvl7pPr>
      <a:lvl8pPr marL="3429000" lvl="7" indent="-228600" algn="l" defTabSz="1022350" eaLnBrk="1" fontAlgn="base" latinLnBrk="0" hangingPunct="1">
        <a:spcBef>
          <a:spcPct val="20000"/>
        </a:spcBef>
        <a:spcAft>
          <a:spcPct val="0"/>
        </a:spcAft>
        <a:buFont typeface="Arial" panose="020B0604020202020204" pitchFamily="34" charset="0"/>
        <a:buChar char="»"/>
        <a:defRPr sz="2300" b="0" i="0" u="none" kern="1200" baseline="0">
          <a:solidFill>
            <a:schemeClr val="tx1"/>
          </a:solidFill>
          <a:latin typeface="+mn-lt"/>
          <a:ea typeface="+mn-ea"/>
          <a:cs typeface="+mn-cs"/>
        </a:defRPr>
      </a:lvl8pPr>
      <a:lvl9pPr marL="3886200" lvl="8" indent="-228600" algn="l" defTabSz="1022350" eaLnBrk="1" fontAlgn="base" latinLnBrk="0" hangingPunct="1">
        <a:spcBef>
          <a:spcPct val="20000"/>
        </a:spcBef>
        <a:spcAft>
          <a:spcPct val="0"/>
        </a:spcAft>
        <a:buFont typeface="Arial" panose="020B0604020202020204" pitchFamily="34" charset="0"/>
        <a:buChar char="»"/>
        <a:defRPr sz="23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a:xfrm>
            <a:off x="866775" y="366713"/>
            <a:ext cx="10868025" cy="1328737"/>
          </a:xfrm>
          <a:prstGeom prst="rect">
            <a:avLst/>
          </a:prstGeom>
          <a:noFill/>
          <a:ln w="9525">
            <a:noFill/>
          </a:ln>
        </p:spPr>
        <p:txBody>
          <a:bodyPr anchor="ctr" anchorCtr="0"/>
          <a:lstStyle/>
          <a:p>
            <a:pPr lvl="0"/>
            <a:r>
              <a:rPr lang="zh-CN" altLang="en-US" dirty="0"/>
              <a:t>单击此处编辑母版标题样式</a:t>
            </a:r>
            <a:endParaRPr lang="en-US" altLang="zh-CN" dirty="0"/>
          </a:p>
        </p:txBody>
      </p:sp>
      <p:sp>
        <p:nvSpPr>
          <p:cNvPr id="31747" name="Text Placeholder 2"/>
          <p:cNvSpPr>
            <a:spLocks noGrp="1"/>
          </p:cNvSpPr>
          <p:nvPr>
            <p:ph type="body" idx="1"/>
          </p:nvPr>
        </p:nvSpPr>
        <p:spPr>
          <a:xfrm>
            <a:off x="866775" y="1830388"/>
            <a:ext cx="10868025" cy="4364037"/>
          </a:xfrm>
          <a:prstGeom prst="rect">
            <a:avLst/>
          </a:prstGeom>
          <a:noFill/>
          <a:ln w="9525">
            <a:noFill/>
          </a:ln>
        </p:spPr>
        <p:txBody>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
        <p:nvSpPr>
          <p:cNvPr id="4" name="Date Placeholder 3"/>
          <p:cNvSpPr>
            <a:spLocks noGrp="1"/>
          </p:cNvSpPr>
          <p:nvPr>
            <p:ph type="dt" sz="half" idx="2"/>
          </p:nvPr>
        </p:nvSpPr>
        <p:spPr>
          <a:xfrm>
            <a:off x="866775" y="6373813"/>
            <a:ext cx="2835275" cy="366713"/>
          </a:xfrm>
          <a:prstGeom prst="rect">
            <a:avLst/>
          </a:prstGeom>
        </p:spPr>
        <p:txBody>
          <a:bodyPr vert="horz" lIns="91440" tIns="45720" rIns="91440" bIns="45720" rtlCol="0" anchor="ctr"/>
          <a:lstStyle>
            <a:lvl1pPr algn="l">
              <a:defRPr sz="1185">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C764DE79-268F-4C1A-8933-263129D2AF90}" type="datetimeFigureOut">
              <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173538" y="6373813"/>
            <a:ext cx="4254500" cy="366713"/>
          </a:xfrm>
          <a:prstGeom prst="rect">
            <a:avLst/>
          </a:prstGeom>
        </p:spPr>
        <p:txBody>
          <a:bodyPr vert="horz" lIns="91440" tIns="45720" rIns="91440" bIns="45720" rtlCol="0" anchor="ctr"/>
          <a:lstStyle>
            <a:lvl1pPr algn="ctr">
              <a:defRPr sz="1185">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899525" y="6373813"/>
            <a:ext cx="2835275" cy="366713"/>
          </a:xfrm>
          <a:prstGeom prst="rect">
            <a:avLst/>
          </a:prstGeom>
        </p:spPr>
        <p:txBody>
          <a:bodyPr vert="horz" lIns="91440" tIns="45720" rIns="91440" bIns="45720" rtlCol="0" anchor="ctr"/>
          <a:lstStyle>
            <a:lvl1pPr algn="r">
              <a:defRPr sz="1185">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A3609452-B5F5-4F37-BF9C-2328F2BF805A}" type="slidenum">
              <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18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pic>
        <p:nvPicPr>
          <p:cNvPr id="31751" name="图片 6" descr="党校.png"/>
          <p:cNvPicPr>
            <a:picLocks noChangeAspect="1"/>
          </p:cNvPicPr>
          <p:nvPr userDrawn="1"/>
        </p:nvPicPr>
        <p:blipFill>
          <a:blip r:embed="rId25"/>
          <a:stretch>
            <a:fillRect/>
          </a:stretch>
        </p:blipFill>
        <p:spPr>
          <a:xfrm>
            <a:off x="0" y="215900"/>
            <a:ext cx="12601575" cy="4699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 id="2147483778" r:id="rId23"/>
    <p:sldLayoutId id="2147483779" r:id="rId24"/>
  </p:sldLayoutIdLst>
  <p:transition spd="med">
    <p:random/>
  </p:transition>
  <p:hf sldNum="0" hdr="0" ftr="0" dt="0"/>
  <p:txStyles>
    <p:titleStyle>
      <a:lvl1pPr algn="l" defTabSz="901700" rtl="0" eaLnBrk="0" fontAlgn="base" hangingPunct="0">
        <a:lnSpc>
          <a:spcPct val="90000"/>
        </a:lnSpc>
        <a:spcBef>
          <a:spcPct val="0"/>
        </a:spcBef>
        <a:spcAft>
          <a:spcPct val="0"/>
        </a:spcAft>
        <a:defRPr sz="4300" kern="1200">
          <a:solidFill>
            <a:schemeClr val="tx1"/>
          </a:solidFill>
          <a:latin typeface="+mj-lt"/>
          <a:ea typeface="+mj-ea"/>
          <a:cs typeface="+mj-cs"/>
        </a:defRPr>
      </a:lvl1pPr>
      <a:lvl2pPr algn="l" defTabSz="901700" rtl="0" eaLnBrk="0" fontAlgn="base" hangingPunct="0">
        <a:lnSpc>
          <a:spcPct val="90000"/>
        </a:lnSpc>
        <a:spcBef>
          <a:spcPct val="0"/>
        </a:spcBef>
        <a:spcAft>
          <a:spcPct val="0"/>
        </a:spcAft>
        <a:defRPr sz="4300">
          <a:solidFill>
            <a:schemeClr val="tx1"/>
          </a:solidFill>
          <a:latin typeface="Calibri Light" panose="020F0302020204030204" pitchFamily="34" charset="0"/>
          <a:ea typeface="等线 Light" panose="02010600030101010101" pitchFamily="2" charset="-122"/>
        </a:defRPr>
      </a:lvl2pPr>
      <a:lvl3pPr algn="l" defTabSz="901700" rtl="0" eaLnBrk="0" fontAlgn="base" hangingPunct="0">
        <a:lnSpc>
          <a:spcPct val="90000"/>
        </a:lnSpc>
        <a:spcBef>
          <a:spcPct val="0"/>
        </a:spcBef>
        <a:spcAft>
          <a:spcPct val="0"/>
        </a:spcAft>
        <a:defRPr sz="4300">
          <a:solidFill>
            <a:schemeClr val="tx1"/>
          </a:solidFill>
          <a:latin typeface="Calibri Light" panose="020F0302020204030204" pitchFamily="34" charset="0"/>
          <a:ea typeface="等线 Light" panose="02010600030101010101" pitchFamily="2" charset="-122"/>
        </a:defRPr>
      </a:lvl3pPr>
      <a:lvl4pPr algn="l" defTabSz="901700" rtl="0" eaLnBrk="0" fontAlgn="base" hangingPunct="0">
        <a:lnSpc>
          <a:spcPct val="90000"/>
        </a:lnSpc>
        <a:spcBef>
          <a:spcPct val="0"/>
        </a:spcBef>
        <a:spcAft>
          <a:spcPct val="0"/>
        </a:spcAft>
        <a:defRPr sz="4300">
          <a:solidFill>
            <a:schemeClr val="tx1"/>
          </a:solidFill>
          <a:latin typeface="Calibri Light" panose="020F0302020204030204" pitchFamily="34" charset="0"/>
          <a:ea typeface="等线 Light" panose="02010600030101010101" pitchFamily="2" charset="-122"/>
        </a:defRPr>
      </a:lvl4pPr>
      <a:lvl5pPr algn="l" defTabSz="901700" rtl="0" eaLnBrk="0" fontAlgn="base" hangingPunct="0">
        <a:lnSpc>
          <a:spcPct val="90000"/>
        </a:lnSpc>
        <a:spcBef>
          <a:spcPct val="0"/>
        </a:spcBef>
        <a:spcAft>
          <a:spcPct val="0"/>
        </a:spcAft>
        <a:defRPr sz="4300">
          <a:solidFill>
            <a:schemeClr val="tx1"/>
          </a:solidFill>
          <a:latin typeface="Calibri Light" panose="020F0302020204030204" pitchFamily="34" charset="0"/>
          <a:ea typeface="等线 Light" panose="02010600030101010101" pitchFamily="2" charset="-122"/>
        </a:defRPr>
      </a:lvl5pPr>
      <a:lvl6pPr marL="457200" algn="l" defTabSz="901700" rtl="0" fontAlgn="base">
        <a:lnSpc>
          <a:spcPct val="90000"/>
        </a:lnSpc>
        <a:spcBef>
          <a:spcPct val="0"/>
        </a:spcBef>
        <a:spcAft>
          <a:spcPct val="0"/>
        </a:spcAft>
        <a:defRPr sz="4300">
          <a:solidFill>
            <a:schemeClr val="tx1"/>
          </a:solidFill>
          <a:latin typeface="Calibri Light" panose="020F0302020204030204" pitchFamily="34" charset="0"/>
          <a:ea typeface="等线 Light" panose="02010600030101010101" pitchFamily="2" charset="-122"/>
        </a:defRPr>
      </a:lvl6pPr>
      <a:lvl7pPr marL="914400" algn="l" defTabSz="901700" rtl="0" fontAlgn="base">
        <a:lnSpc>
          <a:spcPct val="90000"/>
        </a:lnSpc>
        <a:spcBef>
          <a:spcPct val="0"/>
        </a:spcBef>
        <a:spcAft>
          <a:spcPct val="0"/>
        </a:spcAft>
        <a:defRPr sz="4300">
          <a:solidFill>
            <a:schemeClr val="tx1"/>
          </a:solidFill>
          <a:latin typeface="Calibri Light" panose="020F0302020204030204" pitchFamily="34" charset="0"/>
          <a:ea typeface="等线 Light" panose="02010600030101010101" pitchFamily="2" charset="-122"/>
        </a:defRPr>
      </a:lvl7pPr>
      <a:lvl8pPr marL="1371600" algn="l" defTabSz="901700" rtl="0" fontAlgn="base">
        <a:lnSpc>
          <a:spcPct val="90000"/>
        </a:lnSpc>
        <a:spcBef>
          <a:spcPct val="0"/>
        </a:spcBef>
        <a:spcAft>
          <a:spcPct val="0"/>
        </a:spcAft>
        <a:defRPr sz="4300">
          <a:solidFill>
            <a:schemeClr val="tx1"/>
          </a:solidFill>
          <a:latin typeface="Calibri Light" panose="020F0302020204030204" pitchFamily="34" charset="0"/>
          <a:ea typeface="等线 Light" panose="02010600030101010101" pitchFamily="2" charset="-122"/>
        </a:defRPr>
      </a:lvl8pPr>
      <a:lvl9pPr marL="1828800" algn="l" defTabSz="901700" rtl="0" fontAlgn="base">
        <a:lnSpc>
          <a:spcPct val="90000"/>
        </a:lnSpc>
        <a:spcBef>
          <a:spcPct val="0"/>
        </a:spcBef>
        <a:spcAft>
          <a:spcPct val="0"/>
        </a:spcAft>
        <a:defRPr sz="4300">
          <a:solidFill>
            <a:schemeClr val="tx1"/>
          </a:solidFill>
          <a:latin typeface="Calibri Light" panose="020F0302020204030204" pitchFamily="34" charset="0"/>
          <a:ea typeface="等线 Light" panose="02010600030101010101" pitchFamily="2" charset="-122"/>
        </a:defRPr>
      </a:lvl9pPr>
    </p:titleStyle>
    <p:bodyStyle>
      <a:lvl1pPr marL="225425" indent="-225425" algn="l" defTabSz="901700" rtl="0" eaLnBrk="0" fontAlgn="base" hangingPunct="0">
        <a:lnSpc>
          <a:spcPct val="90000"/>
        </a:lnSpc>
        <a:spcBef>
          <a:spcPts val="990"/>
        </a:spcBef>
        <a:spcAft>
          <a:spcPct val="0"/>
        </a:spcAft>
        <a:buFont typeface="Arial" panose="020B0604020202020204" pitchFamily="34" charset="0"/>
        <a:buChar char="•"/>
        <a:defRPr sz="2700" kern="1200">
          <a:solidFill>
            <a:schemeClr val="tx1"/>
          </a:solidFill>
          <a:latin typeface="+mn-lt"/>
          <a:ea typeface="+mn-ea"/>
          <a:cs typeface="+mn-cs"/>
        </a:defRPr>
      </a:lvl1pPr>
      <a:lvl2pPr marL="676275" indent="-225425" algn="l" defTabSz="901700" rtl="0" eaLnBrk="0" fontAlgn="base" hangingPunct="0">
        <a:lnSpc>
          <a:spcPct val="90000"/>
        </a:lnSpc>
        <a:spcBef>
          <a:spcPts val="500"/>
        </a:spcBef>
        <a:spcAft>
          <a:spcPct val="0"/>
        </a:spcAft>
        <a:buFont typeface="Arial" panose="020B0604020202020204" pitchFamily="34" charset="0"/>
        <a:buChar char="•"/>
        <a:defRPr sz="2300" kern="1200">
          <a:solidFill>
            <a:schemeClr val="tx1"/>
          </a:solidFill>
          <a:latin typeface="+mn-lt"/>
          <a:ea typeface="+mn-ea"/>
          <a:cs typeface="+mn-cs"/>
        </a:defRPr>
      </a:lvl2pPr>
      <a:lvl3pPr marL="1127125" indent="-225425" algn="l" defTabSz="901700" rtl="0" eaLnBrk="0" fontAlgn="base" hangingPunct="0">
        <a:lnSpc>
          <a:spcPct val="90000"/>
        </a:lnSpc>
        <a:spcBef>
          <a:spcPts val="500"/>
        </a:spcBef>
        <a:spcAft>
          <a:spcPct val="0"/>
        </a:spcAft>
        <a:buFont typeface="Arial" panose="020B0604020202020204" pitchFamily="34" charset="0"/>
        <a:buChar char="•"/>
        <a:defRPr sz="1900" kern="1200">
          <a:solidFill>
            <a:schemeClr val="tx1"/>
          </a:solidFill>
          <a:latin typeface="+mn-lt"/>
          <a:ea typeface="+mn-ea"/>
          <a:cs typeface="+mn-cs"/>
        </a:defRPr>
      </a:lvl3pPr>
      <a:lvl4pPr marL="1577975" indent="-225425" algn="l" defTabSz="901700" rtl="0" eaLnBrk="0" fontAlgn="base" hangingPunct="0">
        <a:lnSpc>
          <a:spcPct val="90000"/>
        </a:lnSpc>
        <a:spcBef>
          <a:spcPts val="500"/>
        </a:spcBef>
        <a:spcAft>
          <a:spcPct val="0"/>
        </a:spcAft>
        <a:buFont typeface="Arial" panose="020B0604020202020204" pitchFamily="34" charset="0"/>
        <a:buChar char="•"/>
        <a:defRPr sz="1700" kern="1200">
          <a:solidFill>
            <a:schemeClr val="tx1"/>
          </a:solidFill>
          <a:latin typeface="+mn-lt"/>
          <a:ea typeface="+mn-ea"/>
          <a:cs typeface="+mn-cs"/>
        </a:defRPr>
      </a:lvl4pPr>
      <a:lvl5pPr marL="2030730" indent="-225425" algn="l" defTabSz="901700" rtl="0" eaLnBrk="0" fontAlgn="base" hangingPunct="0">
        <a:lnSpc>
          <a:spcPct val="90000"/>
        </a:lnSpc>
        <a:spcBef>
          <a:spcPts val="500"/>
        </a:spcBef>
        <a:spcAft>
          <a:spcPct val="0"/>
        </a:spcAft>
        <a:buFont typeface="Arial" panose="020B0604020202020204" pitchFamily="34" charset="0"/>
        <a:buChar char="•"/>
        <a:defRPr sz="1700" kern="1200">
          <a:solidFill>
            <a:schemeClr val="tx1"/>
          </a:solidFill>
          <a:latin typeface="+mn-lt"/>
          <a:ea typeface="+mn-ea"/>
          <a:cs typeface="+mn-cs"/>
        </a:defRPr>
      </a:lvl5pPr>
      <a:lvl6pPr marL="2482215" indent="-225425" algn="l" defTabSz="902335" rtl="0" eaLnBrk="1" latinLnBrk="0" hangingPunct="1">
        <a:lnSpc>
          <a:spcPct val="90000"/>
        </a:lnSpc>
        <a:spcBef>
          <a:spcPts val="495"/>
        </a:spcBef>
        <a:buFont typeface="Arial" panose="020B0604020202020204" pitchFamily="34" charset="0"/>
        <a:buChar char="•"/>
        <a:defRPr sz="1775" kern="1200">
          <a:solidFill>
            <a:schemeClr val="tx1"/>
          </a:solidFill>
          <a:latin typeface="+mn-lt"/>
          <a:ea typeface="+mn-ea"/>
          <a:cs typeface="+mn-cs"/>
        </a:defRPr>
      </a:lvl6pPr>
      <a:lvl7pPr marL="2933700" indent="-225425" algn="l" defTabSz="902335" rtl="0" eaLnBrk="1" latinLnBrk="0" hangingPunct="1">
        <a:lnSpc>
          <a:spcPct val="90000"/>
        </a:lnSpc>
        <a:spcBef>
          <a:spcPts val="495"/>
        </a:spcBef>
        <a:buFont typeface="Arial" panose="020B0604020202020204" pitchFamily="34" charset="0"/>
        <a:buChar char="•"/>
        <a:defRPr sz="1775" kern="1200">
          <a:solidFill>
            <a:schemeClr val="tx1"/>
          </a:solidFill>
          <a:latin typeface="+mn-lt"/>
          <a:ea typeface="+mn-ea"/>
          <a:cs typeface="+mn-cs"/>
        </a:defRPr>
      </a:lvl7pPr>
      <a:lvl8pPr marL="3384550" indent="-225425" algn="l" defTabSz="902335" rtl="0" eaLnBrk="1" latinLnBrk="0" hangingPunct="1">
        <a:lnSpc>
          <a:spcPct val="90000"/>
        </a:lnSpc>
        <a:spcBef>
          <a:spcPts val="495"/>
        </a:spcBef>
        <a:buFont typeface="Arial" panose="020B0604020202020204" pitchFamily="34" charset="0"/>
        <a:buChar char="•"/>
        <a:defRPr sz="1775" kern="1200">
          <a:solidFill>
            <a:schemeClr val="tx1"/>
          </a:solidFill>
          <a:latin typeface="+mn-lt"/>
          <a:ea typeface="+mn-ea"/>
          <a:cs typeface="+mn-cs"/>
        </a:defRPr>
      </a:lvl8pPr>
      <a:lvl9pPr marL="3836035" indent="-225425" algn="l" defTabSz="902335" rtl="0" eaLnBrk="1" latinLnBrk="0" hangingPunct="1">
        <a:lnSpc>
          <a:spcPct val="90000"/>
        </a:lnSpc>
        <a:spcBef>
          <a:spcPts val="495"/>
        </a:spcBef>
        <a:buFont typeface="Arial" panose="020B0604020202020204" pitchFamily="34" charset="0"/>
        <a:buChar char="•"/>
        <a:defRPr sz="1775" kern="1200">
          <a:solidFill>
            <a:schemeClr val="tx1"/>
          </a:solidFill>
          <a:latin typeface="+mn-lt"/>
          <a:ea typeface="+mn-ea"/>
          <a:cs typeface="+mn-cs"/>
        </a:defRPr>
      </a:lvl9pPr>
    </p:bodyStyle>
    <p:otherStyle>
      <a:defPPr>
        <a:defRPr lang="en-US"/>
      </a:defPPr>
      <a:lvl1pPr marL="0" algn="l" defTabSz="902335" rtl="0" eaLnBrk="1" latinLnBrk="0" hangingPunct="1">
        <a:defRPr sz="1775" kern="1200">
          <a:solidFill>
            <a:schemeClr val="tx1"/>
          </a:solidFill>
          <a:latin typeface="+mn-lt"/>
          <a:ea typeface="+mn-ea"/>
          <a:cs typeface="+mn-cs"/>
        </a:defRPr>
      </a:lvl1pPr>
      <a:lvl2pPr marL="451485" algn="l" defTabSz="902335" rtl="0" eaLnBrk="1" latinLnBrk="0" hangingPunct="1">
        <a:defRPr sz="1775" kern="1200">
          <a:solidFill>
            <a:schemeClr val="tx1"/>
          </a:solidFill>
          <a:latin typeface="+mn-lt"/>
          <a:ea typeface="+mn-ea"/>
          <a:cs typeface="+mn-cs"/>
        </a:defRPr>
      </a:lvl2pPr>
      <a:lvl3pPr marL="902335" algn="l" defTabSz="902335" rtl="0" eaLnBrk="1" latinLnBrk="0" hangingPunct="1">
        <a:defRPr sz="1775" kern="1200">
          <a:solidFill>
            <a:schemeClr val="tx1"/>
          </a:solidFill>
          <a:latin typeface="+mn-lt"/>
          <a:ea typeface="+mn-ea"/>
          <a:cs typeface="+mn-cs"/>
        </a:defRPr>
      </a:lvl3pPr>
      <a:lvl4pPr marL="1353820" algn="l" defTabSz="902335" rtl="0" eaLnBrk="1" latinLnBrk="0" hangingPunct="1">
        <a:defRPr sz="1775" kern="1200">
          <a:solidFill>
            <a:schemeClr val="tx1"/>
          </a:solidFill>
          <a:latin typeface="+mn-lt"/>
          <a:ea typeface="+mn-ea"/>
          <a:cs typeface="+mn-cs"/>
        </a:defRPr>
      </a:lvl4pPr>
      <a:lvl5pPr marL="1805305" algn="l" defTabSz="902335" rtl="0" eaLnBrk="1" latinLnBrk="0" hangingPunct="1">
        <a:defRPr sz="1775" kern="1200">
          <a:solidFill>
            <a:schemeClr val="tx1"/>
          </a:solidFill>
          <a:latin typeface="+mn-lt"/>
          <a:ea typeface="+mn-ea"/>
          <a:cs typeface="+mn-cs"/>
        </a:defRPr>
      </a:lvl5pPr>
      <a:lvl6pPr marL="2256790" algn="l" defTabSz="902335" rtl="0" eaLnBrk="1" latinLnBrk="0" hangingPunct="1">
        <a:defRPr sz="1775" kern="1200">
          <a:solidFill>
            <a:schemeClr val="tx1"/>
          </a:solidFill>
          <a:latin typeface="+mn-lt"/>
          <a:ea typeface="+mn-ea"/>
          <a:cs typeface="+mn-cs"/>
        </a:defRPr>
      </a:lvl6pPr>
      <a:lvl7pPr marL="2707640" algn="l" defTabSz="902335" rtl="0" eaLnBrk="1" latinLnBrk="0" hangingPunct="1">
        <a:defRPr sz="1775" kern="1200">
          <a:solidFill>
            <a:schemeClr val="tx1"/>
          </a:solidFill>
          <a:latin typeface="+mn-lt"/>
          <a:ea typeface="+mn-ea"/>
          <a:cs typeface="+mn-cs"/>
        </a:defRPr>
      </a:lvl7pPr>
      <a:lvl8pPr marL="3159125" algn="l" defTabSz="902335" rtl="0" eaLnBrk="1" latinLnBrk="0" hangingPunct="1">
        <a:defRPr sz="1775" kern="1200">
          <a:solidFill>
            <a:schemeClr val="tx1"/>
          </a:solidFill>
          <a:latin typeface="+mn-lt"/>
          <a:ea typeface="+mn-ea"/>
          <a:cs typeface="+mn-cs"/>
        </a:defRPr>
      </a:lvl8pPr>
      <a:lvl9pPr marL="3610610" algn="l" defTabSz="902335" rtl="0" eaLnBrk="1" latinLnBrk="0" hangingPunct="1">
        <a:defRPr sz="177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a:xfrm>
            <a:off x="669925" y="0"/>
            <a:ext cx="11341100" cy="1146175"/>
          </a:xfrm>
          <a:prstGeom prst="rect">
            <a:avLst/>
          </a:prstGeom>
          <a:noFill/>
          <a:ln w="9525">
            <a:noFill/>
          </a:ln>
        </p:spPr>
        <p:txBody>
          <a:bodyPr lIns="91207" tIns="45604" rIns="91207" bIns="45604" anchor="ctr" anchorCtr="0"/>
          <a:lstStyle/>
          <a:p>
            <a:pPr lvl="0"/>
            <a:r>
              <a:rPr lang="en-US" altLang="zh-CN" dirty="0"/>
              <a:t>Click to edit Master title style</a:t>
            </a:r>
            <a:endParaRPr lang="en-US" altLang="zh-CN" dirty="0"/>
          </a:p>
        </p:txBody>
      </p:sp>
      <p:sp>
        <p:nvSpPr>
          <p:cNvPr id="13315" name="Text Placeholder 2"/>
          <p:cNvSpPr>
            <a:spLocks noGrp="1"/>
          </p:cNvSpPr>
          <p:nvPr>
            <p:ph type="body"/>
          </p:nvPr>
        </p:nvSpPr>
        <p:spPr>
          <a:xfrm>
            <a:off x="630238" y="1604963"/>
            <a:ext cx="11341100" cy="4538662"/>
          </a:xfrm>
          <a:prstGeom prst="rect">
            <a:avLst/>
          </a:prstGeom>
          <a:noFill/>
          <a:ln w="9525">
            <a:noFill/>
          </a:ln>
        </p:spPr>
        <p:txBody>
          <a:bodyPr lIns="91207" tIns="45604" rIns="91207" bIns="45604"/>
          <a:lstStyle/>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432132" name="灯片编号占位符 1"/>
          <p:cNvSpPr>
            <a:spLocks noGrp="1"/>
          </p:cNvSpPr>
          <p:nvPr>
            <p:ph type="sldNum" sz="quarter" idx="4"/>
          </p:nvPr>
        </p:nvSpPr>
        <p:spPr>
          <a:xfrm>
            <a:off x="9648825" y="6489700"/>
            <a:ext cx="2940050" cy="366713"/>
          </a:xfrm>
          <a:prstGeom prst="rect">
            <a:avLst/>
          </a:prstGeom>
          <a:noFill/>
          <a:ln w="9525">
            <a:noFill/>
            <a:miter/>
          </a:ln>
        </p:spPr>
        <p:txBody>
          <a:bodyPr vert="horz" wrap="square" lIns="91207" tIns="45604" rIns="91207" bIns="45604" numCol="1" anchor="ctr" anchorCtr="0" compatLnSpc="1"/>
          <a:lstStyle>
            <a:lvl1pPr algn="r" eaLnBrk="1" hangingPunct="1">
              <a:buFont typeface="Arial" panose="020B0604020202020204" pitchFamily="34" charset="0"/>
              <a:buNone/>
              <a:defRPr sz="1100">
                <a:solidFill>
                  <a:srgbClr val="434343"/>
                </a:solidFill>
                <a:latin typeface="Franklin Gothic Book" panose="020B0503020102020204" pitchFamily="34" charset="0"/>
                <a:ea typeface="华文隶书" panose="02010800040101010101" pitchFamily="2" charset="-122"/>
                <a:sym typeface="Franklin Gothic Book" panose="020B05030201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896D69B-DFE2-4EAC-9575-FD86ABB94AE1}" type="slidenum">
              <a:rPr kumimoji="0" lang="zh-CN" altLang="en-US" sz="1100" b="0" i="0" u="none" strike="noStrike" kern="1200" cap="none" spc="0" normalizeH="0" baseline="0" noProof="0">
                <a:ln>
                  <a:noFill/>
                </a:ln>
                <a:solidFill>
                  <a:srgbClr val="434343"/>
                </a:solidFill>
                <a:effectLst/>
                <a:uLnTx/>
                <a:uFillTx/>
                <a:latin typeface="Franklin Gothic Book" panose="020B0503020102020204" pitchFamily="34" charset="0"/>
                <a:ea typeface="华文隶书" panose="02010800040101010101" pitchFamily="2" charset="-122"/>
                <a:cs typeface="+mn-cs"/>
                <a:sym typeface="Franklin Gothic Book" panose="020B0503020102020204" pitchFamily="34" charset="0"/>
              </a:rPr>
            </a:fld>
            <a:endParaRPr kumimoji="0" lang="zh-CN" altLang="en-US" sz="1100" b="0" i="0" u="none" strike="noStrike" kern="1200" cap="none" spc="0" normalizeH="0" baseline="0" noProof="0">
              <a:ln>
                <a:noFill/>
              </a:ln>
              <a:solidFill>
                <a:srgbClr val="434343"/>
              </a:solidFill>
              <a:effectLst/>
              <a:uLnTx/>
              <a:uFillTx/>
              <a:latin typeface="Franklin Gothic Book" panose="020B0503020102020204" pitchFamily="34" charset="0"/>
              <a:ea typeface="华文隶书" panose="02010800040101010101" pitchFamily="2" charset="-122"/>
              <a:cs typeface="+mn-cs"/>
              <a:sym typeface="Franklin Gothic Book" panose="020B050302010202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med">
    <p:random/>
  </p:transition>
  <p:hf sldNum="0" hdr="0" ftr="0" dt="0"/>
  <p:txStyles>
    <p:titleStyle>
      <a:lvl1pPr marL="455930" indent="-455930" algn="l" defTabSz="768350" rtl="0" eaLnBrk="0" fontAlgn="base" hangingPunct="0">
        <a:spcBef>
          <a:spcPct val="0"/>
        </a:spcBef>
        <a:spcAft>
          <a:spcPct val="0"/>
        </a:spcAft>
        <a:buFont typeface="Arial" panose="020B0604020202020204" pitchFamily="34" charset="0"/>
        <a:defRPr sz="4400" kern="1200">
          <a:solidFill>
            <a:srgbClr val="434343"/>
          </a:solidFill>
          <a:latin typeface="+mj-lt"/>
          <a:ea typeface="宋体" panose="02010600030101010101" pitchFamily="2" charset="-122"/>
          <a:cs typeface="+mj-cs"/>
          <a:sym typeface="Franklin Gothic Book" panose="020B0503020102020204" pitchFamily="34" charset="0"/>
        </a:defRPr>
      </a:lvl1pPr>
      <a:lvl2pPr marL="455930" indent="-455930" algn="l" defTabSz="768350" rtl="0" eaLnBrk="0" fontAlgn="base" hangingPunct="0">
        <a:spcBef>
          <a:spcPct val="0"/>
        </a:spcBef>
        <a:spcAft>
          <a:spcPct val="0"/>
        </a:spcAft>
        <a:buFont typeface="Arial" panose="020B0604020202020204" pitchFamily="34" charset="0"/>
        <a:defRPr sz="4400">
          <a:solidFill>
            <a:srgbClr val="434343"/>
          </a:solidFill>
          <a:latin typeface="Arial" panose="020B0604020202020204" pitchFamily="34" charset="0"/>
          <a:ea typeface="宋体" panose="02010600030101010101" pitchFamily="2" charset="-122"/>
          <a:sym typeface="Franklin Gothic Book" panose="020B0503020102020204" pitchFamily="34" charset="0"/>
        </a:defRPr>
      </a:lvl2pPr>
      <a:lvl3pPr marL="455930" indent="-455930" algn="l" defTabSz="768350" rtl="0" eaLnBrk="0" fontAlgn="base" hangingPunct="0">
        <a:spcBef>
          <a:spcPct val="0"/>
        </a:spcBef>
        <a:spcAft>
          <a:spcPct val="0"/>
        </a:spcAft>
        <a:buFont typeface="Arial" panose="020B0604020202020204" pitchFamily="34" charset="0"/>
        <a:defRPr sz="4400">
          <a:solidFill>
            <a:srgbClr val="434343"/>
          </a:solidFill>
          <a:latin typeface="Arial" panose="020B0604020202020204" pitchFamily="34" charset="0"/>
          <a:ea typeface="宋体" panose="02010600030101010101" pitchFamily="2" charset="-122"/>
          <a:sym typeface="Franklin Gothic Book" panose="020B0503020102020204" pitchFamily="34" charset="0"/>
        </a:defRPr>
      </a:lvl3pPr>
      <a:lvl4pPr marL="455930" indent="-455930" algn="l" defTabSz="768350" rtl="0" eaLnBrk="0" fontAlgn="base" hangingPunct="0">
        <a:spcBef>
          <a:spcPct val="0"/>
        </a:spcBef>
        <a:spcAft>
          <a:spcPct val="0"/>
        </a:spcAft>
        <a:buFont typeface="Arial" panose="020B0604020202020204" pitchFamily="34" charset="0"/>
        <a:defRPr sz="4400">
          <a:solidFill>
            <a:srgbClr val="434343"/>
          </a:solidFill>
          <a:latin typeface="Arial" panose="020B0604020202020204" pitchFamily="34" charset="0"/>
          <a:ea typeface="宋体" panose="02010600030101010101" pitchFamily="2" charset="-122"/>
          <a:sym typeface="Franklin Gothic Book" panose="020B0503020102020204" pitchFamily="34" charset="0"/>
        </a:defRPr>
      </a:lvl4pPr>
      <a:lvl5pPr marL="455930" indent="-455930" algn="l" defTabSz="768350" rtl="0" eaLnBrk="0" fontAlgn="base" hangingPunct="0">
        <a:spcBef>
          <a:spcPct val="0"/>
        </a:spcBef>
        <a:spcAft>
          <a:spcPct val="0"/>
        </a:spcAft>
        <a:buFont typeface="Arial" panose="020B0604020202020204" pitchFamily="34" charset="0"/>
        <a:defRPr sz="4400">
          <a:solidFill>
            <a:srgbClr val="434343"/>
          </a:solidFill>
          <a:latin typeface="Arial" panose="020B0604020202020204" pitchFamily="34" charset="0"/>
          <a:ea typeface="宋体" panose="02010600030101010101" pitchFamily="2" charset="-122"/>
          <a:sym typeface="Franklin Gothic Book" panose="020B0503020102020204" pitchFamily="34" charset="0"/>
        </a:defRPr>
      </a:lvl5pPr>
      <a:lvl6pPr marL="913130" indent="-455930" algn="l" defTabSz="768350" rtl="0" fontAlgn="base">
        <a:spcBef>
          <a:spcPct val="0"/>
        </a:spcBef>
        <a:spcAft>
          <a:spcPct val="0"/>
        </a:spcAft>
        <a:buFont typeface="Arial" panose="020B0604020202020204" pitchFamily="34" charset="0"/>
        <a:defRPr sz="4400">
          <a:solidFill>
            <a:srgbClr val="434343"/>
          </a:solidFill>
          <a:latin typeface="Arial" panose="020B0604020202020204" pitchFamily="34" charset="0"/>
          <a:ea typeface="宋体" panose="02010600030101010101" pitchFamily="2" charset="-122"/>
          <a:sym typeface="Franklin Gothic Book" panose="020B0503020102020204" pitchFamily="34" charset="0"/>
        </a:defRPr>
      </a:lvl6pPr>
      <a:lvl7pPr marL="1370330" indent="-455930" algn="l" defTabSz="768350" rtl="0" fontAlgn="base">
        <a:spcBef>
          <a:spcPct val="0"/>
        </a:spcBef>
        <a:spcAft>
          <a:spcPct val="0"/>
        </a:spcAft>
        <a:buFont typeface="Arial" panose="020B0604020202020204" pitchFamily="34" charset="0"/>
        <a:defRPr sz="4400">
          <a:solidFill>
            <a:srgbClr val="434343"/>
          </a:solidFill>
          <a:latin typeface="Arial" panose="020B0604020202020204" pitchFamily="34" charset="0"/>
          <a:ea typeface="宋体" panose="02010600030101010101" pitchFamily="2" charset="-122"/>
          <a:sym typeface="Franklin Gothic Book" panose="020B0503020102020204" pitchFamily="34" charset="0"/>
        </a:defRPr>
      </a:lvl7pPr>
      <a:lvl8pPr marL="1827530" indent="-455930" algn="l" defTabSz="768350" rtl="0" fontAlgn="base">
        <a:spcBef>
          <a:spcPct val="0"/>
        </a:spcBef>
        <a:spcAft>
          <a:spcPct val="0"/>
        </a:spcAft>
        <a:buFont typeface="Arial" panose="020B0604020202020204" pitchFamily="34" charset="0"/>
        <a:defRPr sz="4400">
          <a:solidFill>
            <a:srgbClr val="434343"/>
          </a:solidFill>
          <a:latin typeface="Arial" panose="020B0604020202020204" pitchFamily="34" charset="0"/>
          <a:ea typeface="宋体" panose="02010600030101010101" pitchFamily="2" charset="-122"/>
          <a:sym typeface="Franklin Gothic Book" panose="020B0503020102020204" pitchFamily="34" charset="0"/>
        </a:defRPr>
      </a:lvl8pPr>
      <a:lvl9pPr marL="2284730" indent="-455930" algn="l" defTabSz="768350" rtl="0" fontAlgn="base">
        <a:spcBef>
          <a:spcPct val="0"/>
        </a:spcBef>
        <a:spcAft>
          <a:spcPct val="0"/>
        </a:spcAft>
        <a:buFont typeface="Arial" panose="020B0604020202020204" pitchFamily="34" charset="0"/>
        <a:defRPr sz="4400">
          <a:solidFill>
            <a:srgbClr val="434343"/>
          </a:solidFill>
          <a:latin typeface="Arial" panose="020B0604020202020204" pitchFamily="34" charset="0"/>
          <a:ea typeface="宋体" panose="02010600030101010101" pitchFamily="2" charset="-122"/>
          <a:sym typeface="Franklin Gothic Book" panose="020B0503020102020204" pitchFamily="34" charset="0"/>
        </a:defRPr>
      </a:lvl9pPr>
    </p:titleStyle>
    <p:bodyStyle>
      <a:lvl1pPr marL="341630" indent="-341630" algn="l" defTabSz="455930" rtl="0" eaLnBrk="0" fontAlgn="base" hangingPunct="0">
        <a:spcBef>
          <a:spcPct val="20000"/>
        </a:spcBef>
        <a:spcAft>
          <a:spcPct val="0"/>
        </a:spcAft>
        <a:buFont typeface="Arial" panose="020B0604020202020204" pitchFamily="34" charset="0"/>
        <a:buChar char="•"/>
        <a:defRPr sz="3100" kern="1200">
          <a:solidFill>
            <a:srgbClr val="434343"/>
          </a:solidFill>
          <a:latin typeface="+mn-lt"/>
          <a:ea typeface="宋体" panose="02010600030101010101" pitchFamily="2" charset="-122"/>
          <a:cs typeface="+mn-cs"/>
          <a:sym typeface="Franklin Gothic Book" panose="020B0503020102020204" pitchFamily="34" charset="0"/>
        </a:defRPr>
      </a:lvl1pPr>
      <a:lvl2pPr marL="739775" lvl="1" indent="-284480" algn="l" defTabSz="455930" rtl="0" eaLnBrk="0" fontAlgn="base" hangingPunct="0">
        <a:spcBef>
          <a:spcPct val="20000"/>
        </a:spcBef>
        <a:spcAft>
          <a:spcPct val="0"/>
        </a:spcAft>
        <a:buFont typeface="Arial" panose="020B0604020202020204" pitchFamily="34" charset="0"/>
        <a:buChar char="–"/>
        <a:defRPr sz="2800" kern="1200">
          <a:solidFill>
            <a:srgbClr val="434343"/>
          </a:solidFill>
          <a:latin typeface="+mn-lt"/>
          <a:ea typeface="宋体" panose="02010600030101010101" pitchFamily="2" charset="-122"/>
          <a:cs typeface="+mn-cs"/>
          <a:sym typeface="Franklin Gothic Book" panose="020B0503020102020204" pitchFamily="34" charset="0"/>
        </a:defRPr>
      </a:lvl2pPr>
      <a:lvl3pPr marL="1139825" lvl="2" indent="-228600" algn="l" defTabSz="455930" rtl="0" eaLnBrk="0" fontAlgn="base" hangingPunct="0">
        <a:spcBef>
          <a:spcPct val="20000"/>
        </a:spcBef>
        <a:spcAft>
          <a:spcPct val="0"/>
        </a:spcAft>
        <a:buFont typeface="Arial" panose="020B0604020202020204" pitchFamily="34" charset="0"/>
        <a:buChar char="•"/>
        <a:defRPr sz="2400" kern="1200">
          <a:solidFill>
            <a:srgbClr val="434343"/>
          </a:solidFill>
          <a:latin typeface="+mn-lt"/>
          <a:ea typeface="宋体" panose="02010600030101010101" pitchFamily="2" charset="-122"/>
          <a:cs typeface="+mn-cs"/>
          <a:sym typeface="Franklin Gothic Book" panose="020B0503020102020204" pitchFamily="34" charset="0"/>
        </a:defRPr>
      </a:lvl3pPr>
      <a:lvl4pPr marL="1595755" lvl="3" indent="-227330" algn="l" defTabSz="455930" rtl="0" eaLnBrk="0" fontAlgn="base" hangingPunct="0">
        <a:spcBef>
          <a:spcPct val="20000"/>
        </a:spcBef>
        <a:spcAft>
          <a:spcPct val="0"/>
        </a:spcAft>
        <a:buFont typeface="Arial" panose="020B0604020202020204" pitchFamily="34" charset="0"/>
        <a:buChar char="–"/>
        <a:defRPr sz="2000" kern="1200">
          <a:solidFill>
            <a:srgbClr val="434343"/>
          </a:solidFill>
          <a:latin typeface="+mn-lt"/>
          <a:ea typeface="宋体" panose="02010600030101010101" pitchFamily="2" charset="-122"/>
          <a:cs typeface="+mn-cs"/>
          <a:sym typeface="Franklin Gothic Book" panose="020B0503020102020204" pitchFamily="34" charset="0"/>
        </a:defRPr>
      </a:lvl4pPr>
      <a:lvl5pPr marL="2051050" lvl="4" indent="-227330" algn="l" defTabSz="455930" rtl="0" eaLnBrk="0" fontAlgn="base" hangingPunct="0">
        <a:spcBef>
          <a:spcPct val="20000"/>
        </a:spcBef>
        <a:spcAft>
          <a:spcPct val="0"/>
        </a:spcAft>
        <a:buFont typeface="Arial" panose="020B0604020202020204" pitchFamily="34" charset="0"/>
        <a:buChar char="»"/>
        <a:defRPr sz="2000" kern="1200">
          <a:solidFill>
            <a:srgbClr val="434343"/>
          </a:solidFill>
          <a:latin typeface="+mn-lt"/>
          <a:ea typeface="宋体" panose="02010600030101010101" pitchFamily="2" charset="-122"/>
          <a:cs typeface="+mn-cs"/>
          <a:sym typeface="Franklin Gothic Book" panose="020B0503020102020204" pitchFamily="34" charset="0"/>
        </a:defRPr>
      </a:lvl5pPr>
      <a:lvl6pPr marL="2514600" lvl="5" indent="-228600" algn="l" defTabSz="455930" eaLnBrk="1" fontAlgn="base" latinLnBrk="0" hangingPunct="1">
        <a:spcBef>
          <a:spcPct val="20000"/>
        </a:spcBef>
        <a:spcAft>
          <a:spcPct val="0"/>
        </a:spcAft>
        <a:buFont typeface="Arial" panose="020B0604020202020204" pitchFamily="34" charset="0"/>
        <a:buChar char="»"/>
        <a:defRPr sz="2000" b="0" i="0" u="none" kern="1200" baseline="0">
          <a:solidFill>
            <a:srgbClr val="434343"/>
          </a:solidFill>
          <a:latin typeface="+mn-lt"/>
          <a:ea typeface="+mn-ea"/>
          <a:cs typeface="+mn-cs"/>
          <a:sym typeface="Franklin Gothic Book" panose="020B0503020102020204"/>
        </a:defRPr>
      </a:lvl6pPr>
      <a:lvl7pPr marL="2971800" lvl="6" indent="-228600" algn="l" defTabSz="455930" eaLnBrk="1" fontAlgn="base" latinLnBrk="0" hangingPunct="1">
        <a:spcBef>
          <a:spcPct val="20000"/>
        </a:spcBef>
        <a:spcAft>
          <a:spcPct val="0"/>
        </a:spcAft>
        <a:buFont typeface="Arial" panose="020B0604020202020204" pitchFamily="34" charset="0"/>
        <a:buChar char="»"/>
        <a:defRPr sz="2000" b="0" i="0" u="none" kern="1200" baseline="0">
          <a:solidFill>
            <a:srgbClr val="434343"/>
          </a:solidFill>
          <a:latin typeface="+mn-lt"/>
          <a:ea typeface="+mn-ea"/>
          <a:cs typeface="+mn-cs"/>
          <a:sym typeface="Franklin Gothic Book" panose="020B0503020102020204"/>
        </a:defRPr>
      </a:lvl7pPr>
      <a:lvl8pPr marL="3429000" lvl="7" indent="-228600" algn="l" defTabSz="455930" eaLnBrk="1" fontAlgn="base" latinLnBrk="0" hangingPunct="1">
        <a:spcBef>
          <a:spcPct val="20000"/>
        </a:spcBef>
        <a:spcAft>
          <a:spcPct val="0"/>
        </a:spcAft>
        <a:buFont typeface="Arial" panose="020B0604020202020204" pitchFamily="34" charset="0"/>
        <a:buChar char="»"/>
        <a:defRPr sz="2000" b="0" i="0" u="none" kern="1200" baseline="0">
          <a:solidFill>
            <a:srgbClr val="434343"/>
          </a:solidFill>
          <a:latin typeface="+mn-lt"/>
          <a:ea typeface="+mn-ea"/>
          <a:cs typeface="+mn-cs"/>
          <a:sym typeface="Franklin Gothic Book" panose="020B0503020102020204"/>
        </a:defRPr>
      </a:lvl8pPr>
      <a:lvl9pPr marL="3886200" lvl="8" indent="-228600" algn="l" defTabSz="455930" eaLnBrk="1" fontAlgn="base" latinLnBrk="0" hangingPunct="1">
        <a:spcBef>
          <a:spcPct val="20000"/>
        </a:spcBef>
        <a:spcAft>
          <a:spcPct val="0"/>
        </a:spcAft>
        <a:buFont typeface="Arial" panose="020B0604020202020204" pitchFamily="34" charset="0"/>
        <a:buChar char="»"/>
        <a:defRPr sz="2000" b="0" i="0" u="none" kern="1200" baseline="0">
          <a:solidFill>
            <a:srgbClr val="434343"/>
          </a:solidFill>
          <a:latin typeface="+mn-lt"/>
          <a:ea typeface="+mn-ea"/>
          <a:cs typeface="+mn-cs"/>
          <a:sym typeface="Franklin Gothic Book" panose="020B0503020102020204"/>
        </a:defRPr>
      </a:lvl9pPr>
    </p:bodyStyle>
    <p:otherStyle>
      <a:lvl1pPr marL="0" lvl="0"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2" descr="R02"/>
          <p:cNvPicPr>
            <a:picLocks noChangeAspect="1"/>
          </p:cNvPicPr>
          <p:nvPr/>
        </p:nvPicPr>
        <p:blipFill>
          <a:blip r:embed="rId12"/>
          <a:stretch>
            <a:fillRect/>
          </a:stretch>
        </p:blipFill>
        <p:spPr>
          <a:xfrm>
            <a:off x="0" y="4316413"/>
            <a:ext cx="12601575" cy="2560637"/>
          </a:xfrm>
          <a:prstGeom prst="rect">
            <a:avLst/>
          </a:prstGeom>
          <a:noFill/>
          <a:ln w="9525">
            <a:noFill/>
          </a:ln>
        </p:spPr>
      </p:pic>
      <p:pic>
        <p:nvPicPr>
          <p:cNvPr id="18435" name="Picture 3" descr="R04"/>
          <p:cNvPicPr>
            <a:picLocks noChangeAspect="1"/>
          </p:cNvPicPr>
          <p:nvPr/>
        </p:nvPicPr>
        <p:blipFill>
          <a:blip r:embed="rId13"/>
          <a:stretch>
            <a:fillRect/>
          </a:stretch>
        </p:blipFill>
        <p:spPr>
          <a:xfrm>
            <a:off x="839788" y="0"/>
            <a:ext cx="2324100" cy="6877050"/>
          </a:xfrm>
          <a:prstGeom prst="rect">
            <a:avLst/>
          </a:prstGeom>
          <a:noFill/>
          <a:ln w="9525">
            <a:noFill/>
          </a:ln>
        </p:spPr>
      </p:pic>
      <p:sp>
        <p:nvSpPr>
          <p:cNvPr id="18436" name="Rectangle 4"/>
          <p:cNvSpPr>
            <a:spLocks noGrp="1"/>
          </p:cNvSpPr>
          <p:nvPr>
            <p:ph type="title"/>
          </p:nvPr>
        </p:nvSpPr>
        <p:spPr>
          <a:xfrm>
            <a:off x="839788" y="382588"/>
            <a:ext cx="1890712" cy="6111875"/>
          </a:xfrm>
          <a:prstGeom prst="rect">
            <a:avLst/>
          </a:prstGeom>
          <a:noFill/>
          <a:ln w="9525">
            <a:noFill/>
          </a:ln>
        </p:spPr>
        <p:txBody>
          <a:bodyPr lIns="111301" tIns="55650" rIns="111301" bIns="55650" anchor="ctr" anchorCtr="0"/>
          <a:lstStyle/>
          <a:p>
            <a:pPr lvl="0"/>
            <a:r>
              <a:rPr lang="zh-CN" altLang="en-US" dirty="0"/>
              <a:t>单击此处编辑母版标题样式</a:t>
            </a:r>
            <a:endParaRPr lang="zh-CN" altLang="en-US" dirty="0"/>
          </a:p>
        </p:txBody>
      </p:sp>
      <p:sp>
        <p:nvSpPr>
          <p:cNvPr id="18437" name="Rectangle 5"/>
          <p:cNvSpPr>
            <a:spLocks noGrp="1"/>
          </p:cNvSpPr>
          <p:nvPr>
            <p:ph type="body"/>
          </p:nvPr>
        </p:nvSpPr>
        <p:spPr>
          <a:xfrm>
            <a:off x="3465513" y="382588"/>
            <a:ext cx="8401050" cy="6111875"/>
          </a:xfrm>
          <a:prstGeom prst="rect">
            <a:avLst/>
          </a:prstGeom>
          <a:noFill/>
          <a:ln w="9525">
            <a:noFill/>
          </a:ln>
        </p:spPr>
        <p:txBody>
          <a:bodyPr lIns="111301" tIns="55650" rIns="111301" bIns="5565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med">
    <p:random/>
  </p:transition>
  <p:hf sldNum="0" hdr="0" ftr="0" dt="0"/>
  <p:txStyles>
    <p:titleStyle>
      <a:lvl1pPr algn="ctr" rtl="0" eaLnBrk="0" fontAlgn="base" hangingPunct="0">
        <a:spcBef>
          <a:spcPct val="0"/>
        </a:spcBef>
        <a:spcAft>
          <a:spcPct val="0"/>
        </a:spcAft>
        <a:defRPr sz="4900">
          <a:solidFill>
            <a:schemeClr val="bg1"/>
          </a:solidFill>
          <a:latin typeface="+mj-lt"/>
          <a:ea typeface="宋体" panose="02010600030101010101" pitchFamily="2" charset="-122"/>
          <a:cs typeface="+mj-cs"/>
        </a:defRPr>
      </a:lvl1pPr>
      <a:lvl2pPr algn="ctr" rtl="0" eaLnBrk="0" fontAlgn="base" hangingPunct="0">
        <a:spcBef>
          <a:spcPct val="0"/>
        </a:spcBef>
        <a:spcAft>
          <a:spcPct val="0"/>
        </a:spcAft>
        <a:defRPr sz="4900">
          <a:solidFill>
            <a:schemeClr val="bg1"/>
          </a:solidFill>
          <a:latin typeface="Times New Roman" panose="02020603050405020304" pitchFamily="18" charset="0"/>
          <a:ea typeface="宋体" panose="02010600030101010101" pitchFamily="2" charset="-122"/>
          <a:cs typeface="Times New Roman" panose="02020603050405020304" pitchFamily="18" charset="0"/>
        </a:defRPr>
      </a:lvl2pPr>
      <a:lvl3pPr algn="ctr" rtl="0" eaLnBrk="0" fontAlgn="base" hangingPunct="0">
        <a:spcBef>
          <a:spcPct val="0"/>
        </a:spcBef>
        <a:spcAft>
          <a:spcPct val="0"/>
        </a:spcAft>
        <a:defRPr sz="4900">
          <a:solidFill>
            <a:schemeClr val="bg1"/>
          </a:solidFill>
          <a:latin typeface="Times New Roman" panose="02020603050405020304" pitchFamily="18" charset="0"/>
          <a:ea typeface="宋体" panose="02010600030101010101" pitchFamily="2" charset="-122"/>
          <a:cs typeface="Times New Roman" panose="02020603050405020304" pitchFamily="18" charset="0"/>
        </a:defRPr>
      </a:lvl3pPr>
      <a:lvl4pPr algn="ctr" rtl="0" eaLnBrk="0" fontAlgn="base" hangingPunct="0">
        <a:spcBef>
          <a:spcPct val="0"/>
        </a:spcBef>
        <a:spcAft>
          <a:spcPct val="0"/>
        </a:spcAft>
        <a:defRPr sz="4900">
          <a:solidFill>
            <a:schemeClr val="bg1"/>
          </a:solidFill>
          <a:latin typeface="Times New Roman" panose="02020603050405020304" pitchFamily="18" charset="0"/>
          <a:ea typeface="宋体" panose="02010600030101010101" pitchFamily="2" charset="-122"/>
          <a:cs typeface="Times New Roman" panose="02020603050405020304" pitchFamily="18" charset="0"/>
        </a:defRPr>
      </a:lvl4pPr>
      <a:lvl5pPr algn="ctr" rtl="0" eaLnBrk="0" fontAlgn="base" hangingPunct="0">
        <a:spcBef>
          <a:spcPct val="0"/>
        </a:spcBef>
        <a:spcAft>
          <a:spcPct val="0"/>
        </a:spcAft>
        <a:defRPr sz="4900">
          <a:solidFill>
            <a:schemeClr val="bg1"/>
          </a:solidFill>
          <a:latin typeface="Times New Roman" panose="02020603050405020304" pitchFamily="18" charset="0"/>
          <a:ea typeface="宋体" panose="02010600030101010101" pitchFamily="2" charset="-122"/>
          <a:cs typeface="Times New Roman" panose="02020603050405020304" pitchFamily="18" charset="0"/>
        </a:defRPr>
      </a:lvl5pPr>
      <a:lvl6pPr marL="556260" algn="ctr" rtl="0" fontAlgn="base">
        <a:spcBef>
          <a:spcPct val="0"/>
        </a:spcBef>
        <a:spcAft>
          <a:spcPct val="0"/>
        </a:spcAft>
        <a:defRPr sz="4900">
          <a:solidFill>
            <a:schemeClr val="bg1"/>
          </a:solidFill>
          <a:latin typeface="Times New Roman" panose="02020603050405020304" pitchFamily="18" charset="0"/>
          <a:ea typeface="宋体" panose="02010600030101010101" pitchFamily="2" charset="-122"/>
          <a:cs typeface="Times New Roman" panose="02020603050405020304" pitchFamily="18" charset="0"/>
        </a:defRPr>
      </a:lvl6pPr>
      <a:lvl7pPr marL="1113155" algn="ctr" rtl="0" fontAlgn="base">
        <a:spcBef>
          <a:spcPct val="0"/>
        </a:spcBef>
        <a:spcAft>
          <a:spcPct val="0"/>
        </a:spcAft>
        <a:defRPr sz="4900">
          <a:solidFill>
            <a:schemeClr val="bg1"/>
          </a:solidFill>
          <a:latin typeface="Times New Roman" panose="02020603050405020304" pitchFamily="18" charset="0"/>
          <a:ea typeface="宋体" panose="02010600030101010101" pitchFamily="2" charset="-122"/>
          <a:cs typeface="Times New Roman" panose="02020603050405020304" pitchFamily="18" charset="0"/>
        </a:defRPr>
      </a:lvl7pPr>
      <a:lvl8pPr marL="1669415" algn="ctr" rtl="0" fontAlgn="base">
        <a:spcBef>
          <a:spcPct val="0"/>
        </a:spcBef>
        <a:spcAft>
          <a:spcPct val="0"/>
        </a:spcAft>
        <a:defRPr sz="4900">
          <a:solidFill>
            <a:schemeClr val="bg1"/>
          </a:solidFill>
          <a:latin typeface="Times New Roman" panose="02020603050405020304" pitchFamily="18" charset="0"/>
          <a:ea typeface="宋体" panose="02010600030101010101" pitchFamily="2" charset="-122"/>
          <a:cs typeface="Times New Roman" panose="02020603050405020304" pitchFamily="18" charset="0"/>
        </a:defRPr>
      </a:lvl8pPr>
      <a:lvl9pPr marL="2226310" algn="ctr" rtl="0" fontAlgn="base">
        <a:spcBef>
          <a:spcPct val="0"/>
        </a:spcBef>
        <a:spcAft>
          <a:spcPct val="0"/>
        </a:spcAft>
        <a:defRPr sz="4900">
          <a:solidFill>
            <a:schemeClr val="bg1"/>
          </a:solidFill>
          <a:latin typeface="Times New Roman" panose="02020603050405020304" pitchFamily="18" charset="0"/>
          <a:ea typeface="宋体" panose="02010600030101010101" pitchFamily="2" charset="-122"/>
          <a:cs typeface="Times New Roman" panose="02020603050405020304" pitchFamily="18" charset="0"/>
        </a:defRPr>
      </a:lvl9pPr>
    </p:titleStyle>
    <p:bodyStyle>
      <a:lvl1pPr marL="415925" indent="-415925" algn="l" rtl="0" eaLnBrk="0" fontAlgn="base" hangingPunct="0">
        <a:spcBef>
          <a:spcPct val="20000"/>
        </a:spcBef>
        <a:spcAft>
          <a:spcPct val="0"/>
        </a:spcAft>
        <a:buClr>
          <a:srgbClr val="FF3300"/>
        </a:buClr>
        <a:buSzPct val="70000"/>
        <a:buFont typeface="Wingdings" panose="05000000000000000000" pitchFamily="2" charset="2"/>
        <a:buChar char="|"/>
        <a:defRPr sz="3900">
          <a:solidFill>
            <a:schemeClr val="tx1"/>
          </a:solidFill>
          <a:latin typeface="+mn-lt"/>
          <a:ea typeface="宋体" panose="02010600030101010101" pitchFamily="2" charset="-122"/>
          <a:cs typeface="+mn-cs"/>
        </a:defRPr>
      </a:lvl1pPr>
      <a:lvl2pPr marL="903605" indent="-347980" algn="l" rtl="0" eaLnBrk="0" fontAlgn="base" hangingPunct="0">
        <a:spcBef>
          <a:spcPct val="20000"/>
        </a:spcBef>
        <a:spcAft>
          <a:spcPct val="0"/>
        </a:spcAft>
        <a:buClr>
          <a:srgbClr val="FF3300"/>
        </a:buClr>
        <a:buSzPct val="70000"/>
        <a:buFont typeface="Wingdings" panose="05000000000000000000" pitchFamily="2" charset="2"/>
        <a:buChar char="z"/>
        <a:defRPr sz="3400">
          <a:solidFill>
            <a:schemeClr val="tx1"/>
          </a:solidFill>
          <a:latin typeface="+mn-lt"/>
          <a:ea typeface="宋体" panose="02010600030101010101" pitchFamily="2" charset="-122"/>
          <a:cs typeface="+mn-cs"/>
        </a:defRPr>
      </a:lvl2pPr>
      <a:lvl3pPr marL="1390650" indent="-278130" algn="l" rtl="0" eaLnBrk="0" fontAlgn="base" hangingPunct="0">
        <a:spcBef>
          <a:spcPct val="20000"/>
        </a:spcBef>
        <a:spcAft>
          <a:spcPct val="0"/>
        </a:spcAft>
        <a:buClr>
          <a:srgbClr val="FF3300"/>
        </a:buClr>
        <a:buSzPct val="70000"/>
        <a:buFont typeface="Wingdings" panose="05000000000000000000" pitchFamily="2" charset="2"/>
        <a:buChar char="]"/>
        <a:defRPr sz="2900">
          <a:solidFill>
            <a:schemeClr val="tx1"/>
          </a:solidFill>
          <a:latin typeface="+mn-lt"/>
          <a:ea typeface="宋体" panose="02010600030101010101" pitchFamily="2" charset="-122"/>
          <a:cs typeface="+mn-cs"/>
        </a:defRPr>
      </a:lvl3pPr>
      <a:lvl4pPr marL="1946275" indent="-278130" algn="l" rtl="0" eaLnBrk="0" fontAlgn="base" hangingPunct="0">
        <a:spcBef>
          <a:spcPct val="20000"/>
        </a:spcBef>
        <a:spcAft>
          <a:spcPct val="0"/>
        </a:spcAft>
        <a:buClr>
          <a:srgbClr val="FF3300"/>
        </a:buClr>
        <a:buSzPct val="70000"/>
        <a:buFont typeface="Wingdings" panose="05000000000000000000" pitchFamily="2" charset="2"/>
        <a:buChar char="l"/>
        <a:defRPr sz="2700">
          <a:solidFill>
            <a:schemeClr val="tx1"/>
          </a:solidFill>
          <a:latin typeface="+mn-lt"/>
          <a:ea typeface="宋体" panose="02010600030101010101" pitchFamily="2" charset="-122"/>
          <a:cs typeface="+mn-cs"/>
        </a:defRPr>
      </a:lvl4pPr>
      <a:lvl5pPr marL="2503805" indent="-278130" algn="l" rtl="0" eaLnBrk="0" fontAlgn="base" hangingPunct="0">
        <a:spcBef>
          <a:spcPct val="20000"/>
        </a:spcBef>
        <a:spcAft>
          <a:spcPct val="0"/>
        </a:spcAft>
        <a:buClr>
          <a:srgbClr val="FF3300"/>
        </a:buClr>
        <a:buSzPct val="70000"/>
        <a:buFont typeface="Wingdings" panose="05000000000000000000" pitchFamily="2" charset="2"/>
        <a:buChar char=""/>
        <a:defRPr sz="2400">
          <a:solidFill>
            <a:schemeClr val="tx1"/>
          </a:solidFill>
          <a:latin typeface="+mn-lt"/>
          <a:ea typeface="宋体" panose="02010600030101010101" pitchFamily="2" charset="-122"/>
          <a:cs typeface="+mn-cs"/>
        </a:defRPr>
      </a:lvl5pPr>
      <a:lvl6pPr marL="3060700" indent="-278130" algn="l" rtl="0" fontAlgn="base">
        <a:spcBef>
          <a:spcPct val="20000"/>
        </a:spcBef>
        <a:spcAft>
          <a:spcPct val="0"/>
        </a:spcAft>
        <a:buClr>
          <a:srgbClr val="FF3300"/>
        </a:buClr>
        <a:buSzPct val="70000"/>
        <a:buFont typeface="Wingdings" panose="05000000000000000000" pitchFamily="2" charset="2"/>
        <a:buChar char=""/>
        <a:defRPr sz="2400">
          <a:solidFill>
            <a:schemeClr val="tx1"/>
          </a:solidFill>
          <a:latin typeface="+mn-lt"/>
          <a:ea typeface="+mn-ea"/>
          <a:cs typeface="+mn-cs"/>
        </a:defRPr>
      </a:lvl6pPr>
      <a:lvl7pPr marL="3616960" indent="-278130" algn="l" rtl="0" fontAlgn="base">
        <a:spcBef>
          <a:spcPct val="20000"/>
        </a:spcBef>
        <a:spcAft>
          <a:spcPct val="0"/>
        </a:spcAft>
        <a:buClr>
          <a:srgbClr val="FF3300"/>
        </a:buClr>
        <a:buSzPct val="70000"/>
        <a:buFont typeface="Wingdings" panose="05000000000000000000" pitchFamily="2" charset="2"/>
        <a:buChar char=""/>
        <a:defRPr sz="2400">
          <a:solidFill>
            <a:schemeClr val="tx1"/>
          </a:solidFill>
          <a:latin typeface="+mn-lt"/>
          <a:ea typeface="+mn-ea"/>
          <a:cs typeface="+mn-cs"/>
        </a:defRPr>
      </a:lvl7pPr>
      <a:lvl8pPr marL="4173855" indent="-278130" algn="l" rtl="0" fontAlgn="base">
        <a:spcBef>
          <a:spcPct val="20000"/>
        </a:spcBef>
        <a:spcAft>
          <a:spcPct val="0"/>
        </a:spcAft>
        <a:buClr>
          <a:srgbClr val="FF3300"/>
        </a:buClr>
        <a:buSzPct val="70000"/>
        <a:buFont typeface="Wingdings" panose="05000000000000000000" pitchFamily="2" charset="2"/>
        <a:buChar char=""/>
        <a:defRPr sz="2400">
          <a:solidFill>
            <a:schemeClr val="tx1"/>
          </a:solidFill>
          <a:latin typeface="+mn-lt"/>
          <a:ea typeface="+mn-ea"/>
          <a:cs typeface="+mn-cs"/>
        </a:defRPr>
      </a:lvl8pPr>
      <a:lvl9pPr marL="4730115" indent="-278130" algn="l" rtl="0" fontAlgn="base">
        <a:spcBef>
          <a:spcPct val="20000"/>
        </a:spcBef>
        <a:spcAft>
          <a:spcPct val="0"/>
        </a:spcAft>
        <a:buClr>
          <a:srgbClr val="FF3300"/>
        </a:buClr>
        <a:buSzPct val="70000"/>
        <a:buFont typeface="Wingdings" panose="05000000000000000000" pitchFamily="2" charset="2"/>
        <a:buChar char=""/>
        <a:defRPr sz="2400">
          <a:solidFill>
            <a:schemeClr val="tx1"/>
          </a:solidFill>
          <a:latin typeface="+mn-lt"/>
          <a:ea typeface="+mn-ea"/>
          <a:cs typeface="+mn-cs"/>
        </a:defRPr>
      </a:lvl9pPr>
    </p:bodyStyle>
    <p:otherStyle>
      <a:defPPr>
        <a:defRPr lang="zh-CN"/>
      </a:defPPr>
      <a:lvl1pPr marL="0" algn="l" defTabSz="1113155" rtl="0" eaLnBrk="1" latinLnBrk="0" hangingPunct="1">
        <a:defRPr sz="2200" kern="1200">
          <a:solidFill>
            <a:schemeClr val="tx1"/>
          </a:solidFill>
          <a:latin typeface="+mn-lt"/>
          <a:ea typeface="+mn-ea"/>
          <a:cs typeface="+mn-cs"/>
        </a:defRPr>
      </a:lvl1pPr>
      <a:lvl2pPr marL="556260" algn="l" defTabSz="1113155" rtl="0" eaLnBrk="1" latinLnBrk="0" hangingPunct="1">
        <a:defRPr sz="2200" kern="1200">
          <a:solidFill>
            <a:schemeClr val="tx1"/>
          </a:solidFill>
          <a:latin typeface="+mn-lt"/>
          <a:ea typeface="+mn-ea"/>
          <a:cs typeface="+mn-cs"/>
        </a:defRPr>
      </a:lvl2pPr>
      <a:lvl3pPr marL="1113155" algn="l" defTabSz="1113155" rtl="0" eaLnBrk="1" latinLnBrk="0" hangingPunct="1">
        <a:defRPr sz="2200" kern="1200">
          <a:solidFill>
            <a:schemeClr val="tx1"/>
          </a:solidFill>
          <a:latin typeface="+mn-lt"/>
          <a:ea typeface="+mn-ea"/>
          <a:cs typeface="+mn-cs"/>
        </a:defRPr>
      </a:lvl3pPr>
      <a:lvl4pPr marL="1669415" algn="l" defTabSz="1113155" rtl="0" eaLnBrk="1" latinLnBrk="0" hangingPunct="1">
        <a:defRPr sz="2200" kern="1200">
          <a:solidFill>
            <a:schemeClr val="tx1"/>
          </a:solidFill>
          <a:latin typeface="+mn-lt"/>
          <a:ea typeface="+mn-ea"/>
          <a:cs typeface="+mn-cs"/>
        </a:defRPr>
      </a:lvl4pPr>
      <a:lvl5pPr marL="2226310" algn="l" defTabSz="1113155" rtl="0" eaLnBrk="1" latinLnBrk="0" hangingPunct="1">
        <a:defRPr sz="2200" kern="1200">
          <a:solidFill>
            <a:schemeClr val="tx1"/>
          </a:solidFill>
          <a:latin typeface="+mn-lt"/>
          <a:ea typeface="+mn-ea"/>
          <a:cs typeface="+mn-cs"/>
        </a:defRPr>
      </a:lvl5pPr>
      <a:lvl6pPr marL="2782570" algn="l" defTabSz="1113155" rtl="0" eaLnBrk="1" latinLnBrk="0" hangingPunct="1">
        <a:defRPr sz="2200" kern="1200">
          <a:solidFill>
            <a:schemeClr val="tx1"/>
          </a:solidFill>
          <a:latin typeface="+mn-lt"/>
          <a:ea typeface="+mn-ea"/>
          <a:cs typeface="+mn-cs"/>
        </a:defRPr>
      </a:lvl6pPr>
      <a:lvl7pPr marL="3338830" algn="l" defTabSz="1113155" rtl="0" eaLnBrk="1" latinLnBrk="0" hangingPunct="1">
        <a:defRPr sz="2200" kern="1200">
          <a:solidFill>
            <a:schemeClr val="tx1"/>
          </a:solidFill>
          <a:latin typeface="+mn-lt"/>
          <a:ea typeface="+mn-ea"/>
          <a:cs typeface="+mn-cs"/>
        </a:defRPr>
      </a:lvl7pPr>
      <a:lvl8pPr marL="3895725" algn="l" defTabSz="1113155" rtl="0" eaLnBrk="1" latinLnBrk="0" hangingPunct="1">
        <a:defRPr sz="2200" kern="1200">
          <a:solidFill>
            <a:schemeClr val="tx1"/>
          </a:solidFill>
          <a:latin typeface="+mn-lt"/>
          <a:ea typeface="+mn-ea"/>
          <a:cs typeface="+mn-cs"/>
        </a:defRPr>
      </a:lvl8pPr>
      <a:lvl9pPr marL="4451985" algn="l" defTabSz="1113155" rtl="0" eaLnBrk="1" latinLnBrk="0" hangingPunct="1">
        <a:defRPr sz="2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2" descr="R02"/>
          <p:cNvPicPr>
            <a:picLocks noChangeAspect="1"/>
          </p:cNvPicPr>
          <p:nvPr/>
        </p:nvPicPr>
        <p:blipFill>
          <a:blip r:embed="rId13"/>
          <a:stretch>
            <a:fillRect/>
          </a:stretch>
        </p:blipFill>
        <p:spPr>
          <a:xfrm>
            <a:off x="0" y="4316413"/>
            <a:ext cx="12601575" cy="2560637"/>
          </a:xfrm>
          <a:prstGeom prst="rect">
            <a:avLst/>
          </a:prstGeom>
          <a:noFill/>
          <a:ln w="9525">
            <a:noFill/>
          </a:ln>
        </p:spPr>
      </p:pic>
      <p:pic>
        <p:nvPicPr>
          <p:cNvPr id="20483" name="Picture 3" descr="R04"/>
          <p:cNvPicPr>
            <a:picLocks noChangeAspect="1"/>
          </p:cNvPicPr>
          <p:nvPr/>
        </p:nvPicPr>
        <p:blipFill>
          <a:blip r:embed="rId14"/>
          <a:stretch>
            <a:fillRect/>
          </a:stretch>
        </p:blipFill>
        <p:spPr>
          <a:xfrm>
            <a:off x="839788" y="0"/>
            <a:ext cx="2324100" cy="6877050"/>
          </a:xfrm>
          <a:prstGeom prst="rect">
            <a:avLst/>
          </a:prstGeom>
          <a:noFill/>
          <a:ln w="9525">
            <a:noFill/>
          </a:ln>
        </p:spPr>
      </p:pic>
      <p:sp>
        <p:nvSpPr>
          <p:cNvPr id="27652" name="Rectangle 4"/>
          <p:cNvSpPr>
            <a:spLocks noGrp="1" noChangeArrowheads="1"/>
          </p:cNvSpPr>
          <p:nvPr>
            <p:ph type="title"/>
          </p:nvPr>
        </p:nvSpPr>
        <p:spPr bwMode="auto">
          <a:xfrm>
            <a:off x="839788" y="382588"/>
            <a:ext cx="1890713" cy="6111875"/>
          </a:xfrm>
          <a:prstGeom prst="rect">
            <a:avLst/>
          </a:prstGeom>
          <a:noFill/>
          <a:ln w="9525">
            <a:noFill/>
            <a:miter lim="800000"/>
          </a:ln>
          <a:effec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20485" name="Rectangle 5"/>
          <p:cNvSpPr>
            <a:spLocks noGrp="1"/>
          </p:cNvSpPr>
          <p:nvPr>
            <p:ph type="body" idx="1"/>
          </p:nvPr>
        </p:nvSpPr>
        <p:spPr>
          <a:xfrm>
            <a:off x="3465513" y="382588"/>
            <a:ext cx="8401050" cy="6111875"/>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spd="med">
    <p:random/>
  </p:transition>
  <p:hf sldNum="0" hdr="0" ftr="0" dt="0"/>
  <p:txStyles>
    <p:titleStyle>
      <a:lvl1pPr algn="ctr" rtl="0" eaLnBrk="0" fontAlgn="base" hangingPunct="0">
        <a:spcBef>
          <a:spcPct val="0"/>
        </a:spcBef>
        <a:spcAft>
          <a:spcPct val="0"/>
        </a:spcAft>
        <a:defRPr sz="4000">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defRPr>
      </a:lvl2pPr>
      <a:lvl3pPr algn="ctr" rtl="0" eaLnBrk="0" fontAlgn="base" hangingPunct="0">
        <a:spcBef>
          <a:spcPct val="0"/>
        </a:spcBef>
        <a:spcAft>
          <a:spcPct val="0"/>
        </a:spcAft>
        <a:defRPr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defRPr>
      </a:lvl3pPr>
      <a:lvl4pPr algn="ctr" rtl="0" eaLnBrk="0" fontAlgn="base" hangingPunct="0">
        <a:spcBef>
          <a:spcPct val="0"/>
        </a:spcBef>
        <a:spcAft>
          <a:spcPct val="0"/>
        </a:spcAft>
        <a:defRPr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defRPr>
      </a:lvl4pPr>
      <a:lvl5pPr algn="ctr" rtl="0" eaLnBrk="0" fontAlgn="base" hangingPunct="0">
        <a:spcBef>
          <a:spcPct val="0"/>
        </a:spcBef>
        <a:spcAft>
          <a:spcPct val="0"/>
        </a:spcAft>
        <a:defRPr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defRPr>
      </a:lvl5pPr>
      <a:lvl6pPr marL="457200" algn="ctr" rtl="0" fontAlgn="base">
        <a:spcBef>
          <a:spcPct val="0"/>
        </a:spcBef>
        <a:spcAft>
          <a:spcPct val="0"/>
        </a:spcAft>
        <a:defRPr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defRPr>
      </a:lvl6pPr>
      <a:lvl7pPr marL="914400" algn="ctr" rtl="0" fontAlgn="base">
        <a:spcBef>
          <a:spcPct val="0"/>
        </a:spcBef>
        <a:spcAft>
          <a:spcPct val="0"/>
        </a:spcAft>
        <a:defRPr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defRPr>
      </a:lvl7pPr>
      <a:lvl8pPr marL="1371600" algn="ctr" rtl="0" fontAlgn="base">
        <a:spcBef>
          <a:spcPct val="0"/>
        </a:spcBef>
        <a:spcAft>
          <a:spcPct val="0"/>
        </a:spcAft>
        <a:defRPr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defRPr>
      </a:lvl8pPr>
      <a:lvl9pPr marL="1828800" algn="ctr" rtl="0" fontAlgn="base">
        <a:spcBef>
          <a:spcPct val="0"/>
        </a:spcBef>
        <a:spcAft>
          <a:spcPct val="0"/>
        </a:spcAft>
        <a:defRPr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defRPr>
      </a:lvl9pPr>
    </p:titleStyle>
    <p:bodyStyle>
      <a:lvl1pPr marL="342900" indent="-342900" algn="l" rtl="0" eaLnBrk="0" fontAlgn="base" hangingPunct="0">
        <a:spcBef>
          <a:spcPct val="20000"/>
        </a:spcBef>
        <a:spcAft>
          <a:spcPct val="0"/>
        </a:spcAft>
        <a:buClr>
          <a:srgbClr val="FF3300"/>
        </a:buClr>
        <a:buSzPct val="7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3300"/>
        </a:buClr>
        <a:buSzPct val="70000"/>
        <a:buFont typeface="Wingdings" panose="05000000000000000000" pitchFamily="2" charset="2"/>
        <a:buChar char="z"/>
        <a:defRPr sz="2800">
          <a:solidFill>
            <a:schemeClr val="tx1"/>
          </a:solidFill>
          <a:latin typeface="+mn-lt"/>
          <a:ea typeface="+mn-ea"/>
          <a:cs typeface="+mn-cs"/>
        </a:defRPr>
      </a:lvl2pPr>
      <a:lvl3pPr marL="1143000" indent="-228600" algn="l" rtl="0" eaLnBrk="0" fontAlgn="base" hangingPunct="0">
        <a:spcBef>
          <a:spcPct val="20000"/>
        </a:spcBef>
        <a:spcAft>
          <a:spcPct val="0"/>
        </a:spcAft>
        <a:buClr>
          <a:srgbClr val="FF3300"/>
        </a:buClr>
        <a:buSzPct val="70000"/>
        <a:buFont typeface="Wingdings" panose="05000000000000000000" pitchFamily="2" charset="2"/>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3300"/>
        </a:buClr>
        <a:buSzPct val="70000"/>
        <a:buFont typeface="Wingdings" panose="05000000000000000000" pitchFamily="2" charset="2"/>
        <a:buChar char="l"/>
        <a:defRPr sz="2200">
          <a:solidFill>
            <a:schemeClr val="tx1"/>
          </a:solidFill>
          <a:latin typeface="+mn-lt"/>
          <a:ea typeface="+mn-ea"/>
          <a:cs typeface="+mn-cs"/>
        </a:defRPr>
      </a:lvl4pPr>
      <a:lvl5pPr marL="2057400" indent="-228600" algn="l" rtl="0" eaLnBrk="0" fontAlgn="base" hangingPunct="0">
        <a:spcBef>
          <a:spcPct val="20000"/>
        </a:spcBef>
        <a:spcAft>
          <a:spcPct val="0"/>
        </a:spcAft>
        <a:buClr>
          <a:srgbClr val="FF3300"/>
        </a:buClr>
        <a:buSzPct val="70000"/>
        <a:buFont typeface="Wingdings" panose="05000000000000000000" pitchFamily="2" charset="2"/>
        <a:buChar char=""/>
        <a:defRPr sz="2000">
          <a:solidFill>
            <a:schemeClr val="tx1"/>
          </a:solidFill>
          <a:latin typeface="+mn-lt"/>
          <a:ea typeface="+mn-ea"/>
          <a:cs typeface="+mn-cs"/>
        </a:defRPr>
      </a:lvl5pPr>
      <a:lvl6pPr marL="2514600" indent="-228600" algn="l" rtl="0" fontAlgn="base">
        <a:spcBef>
          <a:spcPct val="20000"/>
        </a:spcBef>
        <a:spcAft>
          <a:spcPct val="0"/>
        </a:spcAft>
        <a:buClr>
          <a:srgbClr val="FF3300"/>
        </a:buClr>
        <a:buSzPct val="70000"/>
        <a:buFont typeface="Wingdings" panose="05000000000000000000" pitchFamily="2" charset="2"/>
        <a:buChar char=""/>
        <a:defRPr sz="2000">
          <a:solidFill>
            <a:schemeClr val="tx1"/>
          </a:solidFill>
          <a:latin typeface="+mn-lt"/>
          <a:ea typeface="+mn-ea"/>
          <a:cs typeface="+mn-cs"/>
        </a:defRPr>
      </a:lvl6pPr>
      <a:lvl7pPr marL="2971800" indent="-228600" algn="l" rtl="0" fontAlgn="base">
        <a:spcBef>
          <a:spcPct val="20000"/>
        </a:spcBef>
        <a:spcAft>
          <a:spcPct val="0"/>
        </a:spcAft>
        <a:buClr>
          <a:srgbClr val="FF3300"/>
        </a:buClr>
        <a:buSzPct val="70000"/>
        <a:buFont typeface="Wingdings" panose="05000000000000000000" pitchFamily="2" charset="2"/>
        <a:buChar char=""/>
        <a:defRPr sz="2000">
          <a:solidFill>
            <a:schemeClr val="tx1"/>
          </a:solidFill>
          <a:latin typeface="+mn-lt"/>
          <a:ea typeface="+mn-ea"/>
          <a:cs typeface="+mn-cs"/>
        </a:defRPr>
      </a:lvl7pPr>
      <a:lvl8pPr marL="3429000" indent="-228600" algn="l" rtl="0" fontAlgn="base">
        <a:spcBef>
          <a:spcPct val="20000"/>
        </a:spcBef>
        <a:spcAft>
          <a:spcPct val="0"/>
        </a:spcAft>
        <a:buClr>
          <a:srgbClr val="FF3300"/>
        </a:buClr>
        <a:buSzPct val="70000"/>
        <a:buFont typeface="Wingdings" panose="05000000000000000000" pitchFamily="2" charset="2"/>
        <a:buChar char=""/>
        <a:defRPr sz="2000">
          <a:solidFill>
            <a:schemeClr val="tx1"/>
          </a:solidFill>
          <a:latin typeface="+mn-lt"/>
          <a:ea typeface="+mn-ea"/>
          <a:cs typeface="+mn-cs"/>
        </a:defRPr>
      </a:lvl8pPr>
      <a:lvl9pPr marL="3886200" indent="-228600" algn="l" rtl="0" fontAlgn="base">
        <a:spcBef>
          <a:spcPct val="20000"/>
        </a:spcBef>
        <a:spcAft>
          <a:spcPct val="0"/>
        </a:spcAft>
        <a:buClr>
          <a:srgbClr val="FF3300"/>
        </a:buClr>
        <a:buSzPct val="70000"/>
        <a:buFont typeface="Wingdings" panose="05000000000000000000" pitchFamily="2" charset="2"/>
        <a:buChar char=""/>
        <a:defRPr sz="20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矩形 17"/>
          <p:cNvSpPr/>
          <p:nvPr/>
        </p:nvSpPr>
        <p:spPr>
          <a:xfrm>
            <a:off x="-39687" y="1862138"/>
            <a:ext cx="12757150" cy="28654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7987" tIns="53993" rIns="107987" bIns="53993"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195" b="0" i="0" u="none" strike="noStrike" kern="1200" cap="none" spc="0" normalizeH="0" baseline="0" noProof="0" dirty="0">
              <a:ln>
                <a:noFill/>
              </a:ln>
              <a:solidFill>
                <a:prstClr val="white"/>
              </a:solidFill>
              <a:effectLst/>
              <a:uLnTx/>
              <a:uFillTx/>
              <a:latin typeface="+mn-lt"/>
              <a:ea typeface="+mn-ea"/>
              <a:cs typeface="+mn-cs"/>
            </a:endParaRPr>
          </a:p>
        </p:txBody>
      </p:sp>
      <p:pic>
        <p:nvPicPr>
          <p:cNvPr id="21507" name="图片 4" descr="logoy2.png"/>
          <p:cNvPicPr>
            <a:picLocks noChangeAspect="1"/>
          </p:cNvPicPr>
          <p:nvPr userDrawn="1"/>
        </p:nvPicPr>
        <p:blipFill>
          <a:blip r:embed="rId3"/>
          <a:stretch>
            <a:fillRect/>
          </a:stretch>
        </p:blipFill>
        <p:spPr>
          <a:xfrm>
            <a:off x="3051175" y="604838"/>
            <a:ext cx="6424613" cy="801687"/>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00" r:id="rId1"/>
    <p:sldLayoutId id="2147483701" r:id="rId2"/>
  </p:sldLayoutIdLst>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Lst>
  </p:timing>
  <p:hf sldNum="0" hdr="0" ftr="0" dt="0"/>
  <p:txStyles>
    <p:titleStyle>
      <a:lvl1pPr algn="l" defTabSz="1079500" rtl="0" eaLnBrk="0" fontAlgn="base" hangingPunct="0">
        <a:lnSpc>
          <a:spcPct val="90000"/>
        </a:lnSpc>
        <a:spcBef>
          <a:spcPct val="0"/>
        </a:spcBef>
        <a:spcAft>
          <a:spcPct val="0"/>
        </a:spcAft>
        <a:defRPr sz="5100" kern="1200">
          <a:solidFill>
            <a:schemeClr val="tx1"/>
          </a:solidFill>
          <a:latin typeface="+mj-lt"/>
          <a:ea typeface="+mj-ea"/>
          <a:cs typeface="+mj-cs"/>
        </a:defRPr>
      </a:lvl1pPr>
      <a:lvl2pPr algn="l" defTabSz="1079500" rtl="0" eaLnBrk="0" fontAlgn="base" hangingPunct="0">
        <a:lnSpc>
          <a:spcPct val="90000"/>
        </a:lnSpc>
        <a:spcBef>
          <a:spcPct val="0"/>
        </a:spcBef>
        <a:spcAft>
          <a:spcPct val="0"/>
        </a:spcAft>
        <a:defRPr sz="5100">
          <a:solidFill>
            <a:schemeClr val="tx1"/>
          </a:solidFill>
          <a:latin typeface="Calibri Light" panose="020F0302020204030204" pitchFamily="34" charset="0"/>
          <a:ea typeface="宋体" panose="02010600030101010101" pitchFamily="2" charset="-122"/>
        </a:defRPr>
      </a:lvl2pPr>
      <a:lvl3pPr algn="l" defTabSz="1079500" rtl="0" eaLnBrk="0" fontAlgn="base" hangingPunct="0">
        <a:lnSpc>
          <a:spcPct val="90000"/>
        </a:lnSpc>
        <a:spcBef>
          <a:spcPct val="0"/>
        </a:spcBef>
        <a:spcAft>
          <a:spcPct val="0"/>
        </a:spcAft>
        <a:defRPr sz="5100">
          <a:solidFill>
            <a:schemeClr val="tx1"/>
          </a:solidFill>
          <a:latin typeface="Calibri Light" panose="020F0302020204030204" pitchFamily="34" charset="0"/>
          <a:ea typeface="宋体" panose="02010600030101010101" pitchFamily="2" charset="-122"/>
        </a:defRPr>
      </a:lvl3pPr>
      <a:lvl4pPr algn="l" defTabSz="1079500" rtl="0" eaLnBrk="0" fontAlgn="base" hangingPunct="0">
        <a:lnSpc>
          <a:spcPct val="90000"/>
        </a:lnSpc>
        <a:spcBef>
          <a:spcPct val="0"/>
        </a:spcBef>
        <a:spcAft>
          <a:spcPct val="0"/>
        </a:spcAft>
        <a:defRPr sz="5100">
          <a:solidFill>
            <a:schemeClr val="tx1"/>
          </a:solidFill>
          <a:latin typeface="Calibri Light" panose="020F0302020204030204" pitchFamily="34" charset="0"/>
          <a:ea typeface="宋体" panose="02010600030101010101" pitchFamily="2" charset="-122"/>
        </a:defRPr>
      </a:lvl4pPr>
      <a:lvl5pPr algn="l" defTabSz="1079500" rtl="0" eaLnBrk="0" fontAlgn="base" hangingPunct="0">
        <a:lnSpc>
          <a:spcPct val="90000"/>
        </a:lnSpc>
        <a:spcBef>
          <a:spcPct val="0"/>
        </a:spcBef>
        <a:spcAft>
          <a:spcPct val="0"/>
        </a:spcAft>
        <a:defRPr sz="5100">
          <a:solidFill>
            <a:schemeClr val="tx1"/>
          </a:solidFill>
          <a:latin typeface="Calibri Light" panose="020F0302020204030204" pitchFamily="34" charset="0"/>
          <a:ea typeface="宋体" panose="02010600030101010101" pitchFamily="2" charset="-122"/>
        </a:defRPr>
      </a:lvl5pPr>
      <a:lvl6pPr marL="457200" algn="l" defTabSz="1079500" rtl="0" fontAlgn="base">
        <a:lnSpc>
          <a:spcPct val="90000"/>
        </a:lnSpc>
        <a:spcBef>
          <a:spcPct val="0"/>
        </a:spcBef>
        <a:spcAft>
          <a:spcPct val="0"/>
        </a:spcAft>
        <a:defRPr sz="5100">
          <a:solidFill>
            <a:schemeClr val="tx1"/>
          </a:solidFill>
          <a:latin typeface="Calibri Light" panose="020F0302020204030204" pitchFamily="34" charset="0"/>
          <a:ea typeface="宋体" panose="02010600030101010101" pitchFamily="2" charset="-122"/>
        </a:defRPr>
      </a:lvl6pPr>
      <a:lvl7pPr marL="914400" algn="l" defTabSz="1079500" rtl="0" fontAlgn="base">
        <a:lnSpc>
          <a:spcPct val="90000"/>
        </a:lnSpc>
        <a:spcBef>
          <a:spcPct val="0"/>
        </a:spcBef>
        <a:spcAft>
          <a:spcPct val="0"/>
        </a:spcAft>
        <a:defRPr sz="5100">
          <a:solidFill>
            <a:schemeClr val="tx1"/>
          </a:solidFill>
          <a:latin typeface="Calibri Light" panose="020F0302020204030204" pitchFamily="34" charset="0"/>
          <a:ea typeface="宋体" panose="02010600030101010101" pitchFamily="2" charset="-122"/>
        </a:defRPr>
      </a:lvl7pPr>
      <a:lvl8pPr marL="1371600" algn="l" defTabSz="1079500" rtl="0" fontAlgn="base">
        <a:lnSpc>
          <a:spcPct val="90000"/>
        </a:lnSpc>
        <a:spcBef>
          <a:spcPct val="0"/>
        </a:spcBef>
        <a:spcAft>
          <a:spcPct val="0"/>
        </a:spcAft>
        <a:defRPr sz="5100">
          <a:solidFill>
            <a:schemeClr val="tx1"/>
          </a:solidFill>
          <a:latin typeface="Calibri Light" panose="020F0302020204030204" pitchFamily="34" charset="0"/>
          <a:ea typeface="宋体" panose="02010600030101010101" pitchFamily="2" charset="-122"/>
        </a:defRPr>
      </a:lvl8pPr>
      <a:lvl9pPr marL="1828800" algn="l" defTabSz="1079500" rtl="0" fontAlgn="base">
        <a:lnSpc>
          <a:spcPct val="90000"/>
        </a:lnSpc>
        <a:spcBef>
          <a:spcPct val="0"/>
        </a:spcBef>
        <a:spcAft>
          <a:spcPct val="0"/>
        </a:spcAft>
        <a:defRPr sz="5100">
          <a:solidFill>
            <a:schemeClr val="tx1"/>
          </a:solidFill>
          <a:latin typeface="Calibri Light" panose="020F0302020204030204" pitchFamily="34" charset="0"/>
          <a:ea typeface="宋体" panose="02010600030101010101" pitchFamily="2" charset="-122"/>
        </a:defRPr>
      </a:lvl9pPr>
    </p:titleStyle>
    <p:bodyStyle>
      <a:lvl1pPr marL="269875" indent="-269875" algn="l" defTabSz="1079500" rtl="0" eaLnBrk="0" fontAlgn="base" hangingPunct="0">
        <a:lnSpc>
          <a:spcPct val="90000"/>
        </a:lnSpc>
        <a:spcBef>
          <a:spcPts val="1190"/>
        </a:spcBef>
        <a:spcAft>
          <a:spcPct val="0"/>
        </a:spcAft>
        <a:buFont typeface="Arial" panose="020B0604020202020204" pitchFamily="34" charset="0"/>
        <a:buChar char="•"/>
        <a:defRPr sz="3200" kern="1200">
          <a:solidFill>
            <a:schemeClr val="tx1"/>
          </a:solidFill>
          <a:latin typeface="+mn-lt"/>
          <a:ea typeface="+mn-ea"/>
          <a:cs typeface="+mn-cs"/>
        </a:defRPr>
      </a:lvl1pPr>
      <a:lvl2pPr marL="809625" indent="-269875" algn="l" defTabSz="1079500" rtl="0" eaLnBrk="0" fontAlgn="base" hangingPunct="0">
        <a:lnSpc>
          <a:spcPct val="90000"/>
        </a:lnSpc>
        <a:spcBef>
          <a:spcPts val="590"/>
        </a:spcBef>
        <a:spcAft>
          <a:spcPct val="0"/>
        </a:spcAft>
        <a:buFont typeface="Arial" panose="020B0604020202020204" pitchFamily="34" charset="0"/>
        <a:buChar char="•"/>
        <a:defRPr sz="2800" kern="1200">
          <a:solidFill>
            <a:schemeClr val="tx1"/>
          </a:solidFill>
          <a:latin typeface="+mn-lt"/>
          <a:ea typeface="+mn-ea"/>
          <a:cs typeface="+mn-cs"/>
        </a:defRPr>
      </a:lvl2pPr>
      <a:lvl3pPr marL="1349375" indent="-269875" algn="l" defTabSz="1079500" rtl="0" eaLnBrk="0" fontAlgn="base" hangingPunct="0">
        <a:lnSpc>
          <a:spcPct val="90000"/>
        </a:lnSpc>
        <a:spcBef>
          <a:spcPts val="590"/>
        </a:spcBef>
        <a:spcAft>
          <a:spcPct val="0"/>
        </a:spcAft>
        <a:buFont typeface="Arial" panose="020B0604020202020204" pitchFamily="34" charset="0"/>
        <a:buChar char="•"/>
        <a:defRPr sz="2300" kern="1200">
          <a:solidFill>
            <a:schemeClr val="tx1"/>
          </a:solidFill>
          <a:latin typeface="+mn-lt"/>
          <a:ea typeface="+mn-ea"/>
          <a:cs typeface="+mn-cs"/>
        </a:defRPr>
      </a:lvl3pPr>
      <a:lvl4pPr marL="1889125" indent="-269875" algn="l" defTabSz="1079500" rtl="0" eaLnBrk="0" fontAlgn="base" hangingPunct="0">
        <a:lnSpc>
          <a:spcPct val="90000"/>
        </a:lnSpc>
        <a:spcBef>
          <a:spcPts val="590"/>
        </a:spcBef>
        <a:spcAft>
          <a:spcPct val="0"/>
        </a:spcAft>
        <a:buFont typeface="Arial" panose="020B0604020202020204" pitchFamily="34" charset="0"/>
        <a:buChar char="•"/>
        <a:defRPr sz="2100" kern="1200">
          <a:solidFill>
            <a:schemeClr val="tx1"/>
          </a:solidFill>
          <a:latin typeface="+mn-lt"/>
          <a:ea typeface="+mn-ea"/>
          <a:cs typeface="+mn-cs"/>
        </a:defRPr>
      </a:lvl4pPr>
      <a:lvl5pPr marL="2428875" indent="-269875" algn="l" defTabSz="1079500" rtl="0" eaLnBrk="0" fontAlgn="base" hangingPunct="0">
        <a:lnSpc>
          <a:spcPct val="90000"/>
        </a:lnSpc>
        <a:spcBef>
          <a:spcPts val="590"/>
        </a:spcBef>
        <a:spcAft>
          <a:spcPct val="0"/>
        </a:spcAft>
        <a:buFont typeface="Arial" panose="020B0604020202020204" pitchFamily="34" charset="0"/>
        <a:buChar char="•"/>
        <a:defRPr sz="2100" kern="1200">
          <a:solidFill>
            <a:schemeClr val="tx1"/>
          </a:solidFill>
          <a:latin typeface="+mn-lt"/>
          <a:ea typeface="+mn-ea"/>
          <a:cs typeface="+mn-cs"/>
        </a:defRPr>
      </a:lvl5pPr>
      <a:lvl6pPr marL="2969260" indent="-269875" algn="l" defTabSz="1080135" rtl="0" eaLnBrk="1" latinLnBrk="0" hangingPunct="1">
        <a:lnSpc>
          <a:spcPct val="90000"/>
        </a:lnSpc>
        <a:spcBef>
          <a:spcPts val="590"/>
        </a:spcBef>
        <a:buFont typeface="Arial" panose="020B0604020202020204" pitchFamily="34" charset="0"/>
        <a:buChar char="•"/>
        <a:defRPr sz="2100" kern="1200">
          <a:solidFill>
            <a:schemeClr val="tx1"/>
          </a:solidFill>
          <a:latin typeface="+mn-lt"/>
          <a:ea typeface="+mn-ea"/>
          <a:cs typeface="+mn-cs"/>
        </a:defRPr>
      </a:lvl6pPr>
      <a:lvl7pPr marL="3509645" indent="-269875" algn="l" defTabSz="1080135" rtl="0" eaLnBrk="1" latinLnBrk="0" hangingPunct="1">
        <a:lnSpc>
          <a:spcPct val="90000"/>
        </a:lnSpc>
        <a:spcBef>
          <a:spcPts val="590"/>
        </a:spcBef>
        <a:buFont typeface="Arial" panose="020B0604020202020204" pitchFamily="34" charset="0"/>
        <a:buChar char="•"/>
        <a:defRPr sz="2100" kern="1200">
          <a:solidFill>
            <a:schemeClr val="tx1"/>
          </a:solidFill>
          <a:latin typeface="+mn-lt"/>
          <a:ea typeface="+mn-ea"/>
          <a:cs typeface="+mn-cs"/>
        </a:defRPr>
      </a:lvl7pPr>
      <a:lvl8pPr marL="4049395" indent="-269875" algn="l" defTabSz="1080135" rtl="0" eaLnBrk="1" latinLnBrk="0" hangingPunct="1">
        <a:lnSpc>
          <a:spcPct val="90000"/>
        </a:lnSpc>
        <a:spcBef>
          <a:spcPts val="590"/>
        </a:spcBef>
        <a:buFont typeface="Arial" panose="020B0604020202020204" pitchFamily="34" charset="0"/>
        <a:buChar char="•"/>
        <a:defRPr sz="2100" kern="1200">
          <a:solidFill>
            <a:schemeClr val="tx1"/>
          </a:solidFill>
          <a:latin typeface="+mn-lt"/>
          <a:ea typeface="+mn-ea"/>
          <a:cs typeface="+mn-cs"/>
        </a:defRPr>
      </a:lvl8pPr>
      <a:lvl9pPr marL="4589145" indent="-269875" algn="l" defTabSz="1080135" rtl="0" eaLnBrk="1" latinLnBrk="0" hangingPunct="1">
        <a:lnSpc>
          <a:spcPct val="90000"/>
        </a:lnSpc>
        <a:spcBef>
          <a:spcPts val="59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1080135" rtl="0" eaLnBrk="1" latinLnBrk="0" hangingPunct="1">
        <a:defRPr sz="2100" kern="1200">
          <a:solidFill>
            <a:schemeClr val="tx1"/>
          </a:solidFill>
          <a:latin typeface="+mn-lt"/>
          <a:ea typeface="+mn-ea"/>
          <a:cs typeface="+mn-cs"/>
        </a:defRPr>
      </a:lvl1pPr>
      <a:lvl2pPr marL="539750" algn="l" defTabSz="1080135" rtl="0" eaLnBrk="1" latinLnBrk="0" hangingPunct="1">
        <a:defRPr sz="2100" kern="1200">
          <a:solidFill>
            <a:schemeClr val="tx1"/>
          </a:solidFill>
          <a:latin typeface="+mn-lt"/>
          <a:ea typeface="+mn-ea"/>
          <a:cs typeface="+mn-cs"/>
        </a:defRPr>
      </a:lvl2pPr>
      <a:lvl3pPr marL="1080135" algn="l" defTabSz="1080135" rtl="0" eaLnBrk="1" latinLnBrk="0" hangingPunct="1">
        <a:defRPr sz="2100" kern="1200">
          <a:solidFill>
            <a:schemeClr val="tx1"/>
          </a:solidFill>
          <a:latin typeface="+mn-lt"/>
          <a:ea typeface="+mn-ea"/>
          <a:cs typeface="+mn-cs"/>
        </a:defRPr>
      </a:lvl3pPr>
      <a:lvl4pPr marL="1619885" algn="l" defTabSz="1080135" rtl="0" eaLnBrk="1" latinLnBrk="0" hangingPunct="1">
        <a:defRPr sz="2100" kern="1200">
          <a:solidFill>
            <a:schemeClr val="tx1"/>
          </a:solidFill>
          <a:latin typeface="+mn-lt"/>
          <a:ea typeface="+mn-ea"/>
          <a:cs typeface="+mn-cs"/>
        </a:defRPr>
      </a:lvl4pPr>
      <a:lvl5pPr marL="2159635" algn="l" defTabSz="1080135" rtl="0" eaLnBrk="1" latinLnBrk="0" hangingPunct="1">
        <a:defRPr sz="2100" kern="1200">
          <a:solidFill>
            <a:schemeClr val="tx1"/>
          </a:solidFill>
          <a:latin typeface="+mn-lt"/>
          <a:ea typeface="+mn-ea"/>
          <a:cs typeface="+mn-cs"/>
        </a:defRPr>
      </a:lvl5pPr>
      <a:lvl6pPr marL="2699385" algn="l" defTabSz="1080135" rtl="0" eaLnBrk="1" latinLnBrk="0" hangingPunct="1">
        <a:defRPr sz="2100" kern="1200">
          <a:solidFill>
            <a:schemeClr val="tx1"/>
          </a:solidFill>
          <a:latin typeface="+mn-lt"/>
          <a:ea typeface="+mn-ea"/>
          <a:cs typeface="+mn-cs"/>
        </a:defRPr>
      </a:lvl6pPr>
      <a:lvl7pPr marL="3239770" algn="l" defTabSz="1080135" rtl="0" eaLnBrk="1" latinLnBrk="0" hangingPunct="1">
        <a:defRPr sz="2100" kern="1200">
          <a:solidFill>
            <a:schemeClr val="tx1"/>
          </a:solidFill>
          <a:latin typeface="+mn-lt"/>
          <a:ea typeface="+mn-ea"/>
          <a:cs typeface="+mn-cs"/>
        </a:defRPr>
      </a:lvl7pPr>
      <a:lvl8pPr marL="3779520" algn="l" defTabSz="1080135" rtl="0" eaLnBrk="1" latinLnBrk="0" hangingPunct="1">
        <a:defRPr sz="2100" kern="1200">
          <a:solidFill>
            <a:schemeClr val="tx1"/>
          </a:solidFill>
          <a:latin typeface="+mn-lt"/>
          <a:ea typeface="+mn-ea"/>
          <a:cs typeface="+mn-cs"/>
        </a:defRPr>
      </a:lvl8pPr>
      <a:lvl9pPr marL="4319270" algn="l" defTabSz="1080135"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Title Placeholder 1"/>
          <p:cNvSpPr>
            <a:spLocks noGrp="1"/>
          </p:cNvSpPr>
          <p:nvPr>
            <p:ph type="title"/>
          </p:nvPr>
        </p:nvSpPr>
        <p:spPr>
          <a:xfrm>
            <a:off x="866775" y="366713"/>
            <a:ext cx="10868025" cy="1328737"/>
          </a:xfrm>
          <a:prstGeom prst="rect">
            <a:avLst/>
          </a:prstGeom>
          <a:noFill/>
          <a:ln w="9525">
            <a:noFill/>
          </a:ln>
        </p:spPr>
        <p:txBody>
          <a:bodyPr anchor="ctr" anchorCtr="0"/>
          <a:lstStyle/>
          <a:p>
            <a:pPr lvl="0"/>
            <a:r>
              <a:rPr lang="zh-CN" altLang="en-US" dirty="0"/>
              <a:t>单击此处编辑母版标题样式</a:t>
            </a:r>
            <a:endParaRPr lang="en-US" altLang="zh-CN" dirty="0"/>
          </a:p>
        </p:txBody>
      </p:sp>
      <p:sp>
        <p:nvSpPr>
          <p:cNvPr id="22531" name="Text Placeholder 2"/>
          <p:cNvSpPr>
            <a:spLocks noGrp="1"/>
          </p:cNvSpPr>
          <p:nvPr>
            <p:ph type="body" idx="1"/>
          </p:nvPr>
        </p:nvSpPr>
        <p:spPr>
          <a:xfrm>
            <a:off x="866775" y="1830388"/>
            <a:ext cx="10868025" cy="4364037"/>
          </a:xfrm>
          <a:prstGeom prst="rect">
            <a:avLst/>
          </a:prstGeom>
          <a:noFill/>
          <a:ln w="9525">
            <a:noFill/>
          </a:ln>
        </p:spPr>
        <p:txBody>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
        <p:nvSpPr>
          <p:cNvPr id="4" name="Date Placeholder 3"/>
          <p:cNvSpPr>
            <a:spLocks noGrp="1"/>
          </p:cNvSpPr>
          <p:nvPr>
            <p:ph type="dt" sz="half" idx="2"/>
          </p:nvPr>
        </p:nvSpPr>
        <p:spPr>
          <a:xfrm>
            <a:off x="866775" y="6373813"/>
            <a:ext cx="2835275" cy="366713"/>
          </a:xfrm>
          <a:prstGeom prst="rect">
            <a:avLst/>
          </a:prstGeom>
        </p:spPr>
        <p:txBody>
          <a:bodyPr vert="horz" lIns="91440" tIns="45720" rIns="91440" bIns="45720" rtlCol="0" anchor="ctr"/>
          <a:lstStyle>
            <a:lvl1pPr algn="l">
              <a:defRPr sz="1205">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C764DE79-268F-4C1A-8933-263129D2AF90}" type="datetimeFigureOut">
              <a:rPr kumimoji="0" 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173538" y="6373813"/>
            <a:ext cx="4254500" cy="366713"/>
          </a:xfrm>
          <a:prstGeom prst="rect">
            <a:avLst/>
          </a:prstGeom>
        </p:spPr>
        <p:txBody>
          <a:bodyPr vert="horz" lIns="91440" tIns="45720" rIns="91440" bIns="45720" rtlCol="0" anchor="ctr"/>
          <a:lstStyle>
            <a:lvl1pPr algn="ctr">
              <a:defRPr sz="1205">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899525" y="6373813"/>
            <a:ext cx="2835275" cy="366713"/>
          </a:xfrm>
          <a:prstGeom prst="rect">
            <a:avLst/>
          </a:prstGeom>
        </p:spPr>
        <p:txBody>
          <a:bodyPr vert="horz" lIns="91440" tIns="45720" rIns="91440" bIns="45720" rtlCol="0" anchor="ctr"/>
          <a:lstStyle>
            <a:lvl1pPr algn="r">
              <a:defRPr sz="1205">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FD508132-A060-4B28-83C9-BE4D7F2B2EE0}" type="slidenum">
              <a:rPr kumimoji="0" 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sz="1205"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pic>
        <p:nvPicPr>
          <p:cNvPr id="22535" name="图片 3" descr="党校.png"/>
          <p:cNvPicPr>
            <a:picLocks noChangeAspect="1"/>
          </p:cNvPicPr>
          <p:nvPr userDrawn="1"/>
        </p:nvPicPr>
        <p:blipFill>
          <a:blip r:embed="rId17"/>
          <a:stretch>
            <a:fillRect/>
          </a:stretch>
        </p:blipFill>
        <p:spPr>
          <a:xfrm>
            <a:off x="0" y="215900"/>
            <a:ext cx="12601575" cy="4699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ransition spd="med">
    <p:random/>
  </p:transition>
  <p:hf sldNum="0" hdr="0" ftr="0" dt="0"/>
  <p:txStyles>
    <p:titleStyle>
      <a:lvl1pPr algn="l" defTabSz="916305"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6305"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2pPr>
      <a:lvl3pPr algn="l" defTabSz="916305"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3pPr>
      <a:lvl4pPr algn="l" defTabSz="916305"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4pPr>
      <a:lvl5pPr algn="l" defTabSz="916305"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5pPr>
      <a:lvl6pPr marL="457200" algn="l" defTabSz="916305"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defTabSz="916305"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defTabSz="916305"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defTabSz="916305"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p:titleStyle>
    <p:bodyStyle>
      <a:lvl1pPr marL="228600" indent="-228600" algn="l" defTabSz="916305"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7705" indent="-228600" algn="l" defTabSz="916305"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6175" indent="-228600" algn="l" defTabSz="916305"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3375" indent="-228600" algn="l" defTabSz="916305"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62480" indent="-228600" algn="l" defTabSz="916305"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21585" indent="-229235" algn="l" defTabSz="916940" rtl="0" eaLnBrk="1" latinLnBrk="0" hangingPunct="1">
        <a:lnSpc>
          <a:spcPct val="90000"/>
        </a:lnSpc>
        <a:spcBef>
          <a:spcPts val="500"/>
        </a:spcBef>
        <a:buFont typeface="Arial" panose="020B0604020202020204" pitchFamily="34" charset="0"/>
        <a:buChar char="•"/>
        <a:defRPr sz="1805" kern="1200">
          <a:solidFill>
            <a:schemeClr val="tx1"/>
          </a:solidFill>
          <a:latin typeface="+mn-lt"/>
          <a:ea typeface="+mn-ea"/>
          <a:cs typeface="+mn-cs"/>
        </a:defRPr>
      </a:lvl6pPr>
      <a:lvl7pPr marL="2980055" indent="-229235" algn="l" defTabSz="916940" rtl="0" eaLnBrk="1" latinLnBrk="0" hangingPunct="1">
        <a:lnSpc>
          <a:spcPct val="90000"/>
        </a:lnSpc>
        <a:spcBef>
          <a:spcPts val="500"/>
        </a:spcBef>
        <a:buFont typeface="Arial" panose="020B0604020202020204" pitchFamily="34" charset="0"/>
        <a:buChar char="•"/>
        <a:defRPr sz="1805" kern="1200">
          <a:solidFill>
            <a:schemeClr val="tx1"/>
          </a:solidFill>
          <a:latin typeface="+mn-lt"/>
          <a:ea typeface="+mn-ea"/>
          <a:cs typeface="+mn-cs"/>
        </a:defRPr>
      </a:lvl7pPr>
      <a:lvl8pPr marL="3438525" indent="-229235" algn="l" defTabSz="916940" rtl="0" eaLnBrk="1" latinLnBrk="0" hangingPunct="1">
        <a:lnSpc>
          <a:spcPct val="90000"/>
        </a:lnSpc>
        <a:spcBef>
          <a:spcPts val="500"/>
        </a:spcBef>
        <a:buFont typeface="Arial" panose="020B0604020202020204" pitchFamily="34" charset="0"/>
        <a:buChar char="•"/>
        <a:defRPr sz="1805" kern="1200">
          <a:solidFill>
            <a:schemeClr val="tx1"/>
          </a:solidFill>
          <a:latin typeface="+mn-lt"/>
          <a:ea typeface="+mn-ea"/>
          <a:cs typeface="+mn-cs"/>
        </a:defRPr>
      </a:lvl8pPr>
      <a:lvl9pPr marL="3896995" indent="-229235" algn="l" defTabSz="916940" rtl="0" eaLnBrk="1" latinLnBrk="0" hangingPunct="1">
        <a:lnSpc>
          <a:spcPct val="90000"/>
        </a:lnSpc>
        <a:spcBef>
          <a:spcPts val="500"/>
        </a:spcBef>
        <a:buFont typeface="Arial" panose="020B0604020202020204" pitchFamily="34" charset="0"/>
        <a:buChar char="•"/>
        <a:defRPr sz="1805" kern="1200">
          <a:solidFill>
            <a:schemeClr val="tx1"/>
          </a:solidFill>
          <a:latin typeface="+mn-lt"/>
          <a:ea typeface="+mn-ea"/>
          <a:cs typeface="+mn-cs"/>
        </a:defRPr>
      </a:lvl9pPr>
    </p:bodyStyle>
    <p:otherStyle>
      <a:defPPr>
        <a:defRPr lang="en-US"/>
      </a:defPPr>
      <a:lvl1pPr marL="0" algn="l" defTabSz="916940" rtl="0" eaLnBrk="1" latinLnBrk="0" hangingPunct="1">
        <a:defRPr sz="1805" kern="1200">
          <a:solidFill>
            <a:schemeClr val="tx1"/>
          </a:solidFill>
          <a:latin typeface="+mn-lt"/>
          <a:ea typeface="+mn-ea"/>
          <a:cs typeface="+mn-cs"/>
        </a:defRPr>
      </a:lvl1pPr>
      <a:lvl2pPr marL="458470" algn="l" defTabSz="916940" rtl="0" eaLnBrk="1" latinLnBrk="0" hangingPunct="1">
        <a:defRPr sz="1805" kern="1200">
          <a:solidFill>
            <a:schemeClr val="tx1"/>
          </a:solidFill>
          <a:latin typeface="+mn-lt"/>
          <a:ea typeface="+mn-ea"/>
          <a:cs typeface="+mn-cs"/>
        </a:defRPr>
      </a:lvl2pPr>
      <a:lvl3pPr marL="916940" algn="l" defTabSz="916940" rtl="0" eaLnBrk="1" latinLnBrk="0" hangingPunct="1">
        <a:defRPr sz="1805" kern="1200">
          <a:solidFill>
            <a:schemeClr val="tx1"/>
          </a:solidFill>
          <a:latin typeface="+mn-lt"/>
          <a:ea typeface="+mn-ea"/>
          <a:cs typeface="+mn-cs"/>
        </a:defRPr>
      </a:lvl3pPr>
      <a:lvl4pPr marL="1375410" algn="l" defTabSz="916940" rtl="0" eaLnBrk="1" latinLnBrk="0" hangingPunct="1">
        <a:defRPr sz="1805" kern="1200">
          <a:solidFill>
            <a:schemeClr val="tx1"/>
          </a:solidFill>
          <a:latin typeface="+mn-lt"/>
          <a:ea typeface="+mn-ea"/>
          <a:cs typeface="+mn-cs"/>
        </a:defRPr>
      </a:lvl4pPr>
      <a:lvl5pPr marL="1833880" algn="l" defTabSz="916940" rtl="0" eaLnBrk="1" latinLnBrk="0" hangingPunct="1">
        <a:defRPr sz="1805" kern="1200">
          <a:solidFill>
            <a:schemeClr val="tx1"/>
          </a:solidFill>
          <a:latin typeface="+mn-lt"/>
          <a:ea typeface="+mn-ea"/>
          <a:cs typeface="+mn-cs"/>
        </a:defRPr>
      </a:lvl5pPr>
      <a:lvl6pPr marL="2292350" algn="l" defTabSz="916940" rtl="0" eaLnBrk="1" latinLnBrk="0" hangingPunct="1">
        <a:defRPr sz="1805" kern="1200">
          <a:solidFill>
            <a:schemeClr val="tx1"/>
          </a:solidFill>
          <a:latin typeface="+mn-lt"/>
          <a:ea typeface="+mn-ea"/>
          <a:cs typeface="+mn-cs"/>
        </a:defRPr>
      </a:lvl6pPr>
      <a:lvl7pPr marL="2750820" algn="l" defTabSz="916940" rtl="0" eaLnBrk="1" latinLnBrk="0" hangingPunct="1">
        <a:defRPr sz="1805" kern="1200">
          <a:solidFill>
            <a:schemeClr val="tx1"/>
          </a:solidFill>
          <a:latin typeface="+mn-lt"/>
          <a:ea typeface="+mn-ea"/>
          <a:cs typeface="+mn-cs"/>
        </a:defRPr>
      </a:lvl7pPr>
      <a:lvl8pPr marL="3209290" algn="l" defTabSz="916940" rtl="0" eaLnBrk="1" latinLnBrk="0" hangingPunct="1">
        <a:defRPr sz="1805" kern="1200">
          <a:solidFill>
            <a:schemeClr val="tx1"/>
          </a:solidFill>
          <a:latin typeface="+mn-lt"/>
          <a:ea typeface="+mn-ea"/>
          <a:cs typeface="+mn-cs"/>
        </a:defRPr>
      </a:lvl8pPr>
      <a:lvl9pPr marL="3667760" algn="l" defTabSz="916940" rtl="0" eaLnBrk="1" latinLnBrk="0" hangingPunct="1">
        <a:defRPr sz="180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2" descr="R02"/>
          <p:cNvPicPr>
            <a:picLocks noChangeAspect="1"/>
          </p:cNvPicPr>
          <p:nvPr/>
        </p:nvPicPr>
        <p:blipFill>
          <a:blip r:embed="rId12"/>
          <a:stretch>
            <a:fillRect/>
          </a:stretch>
        </p:blipFill>
        <p:spPr>
          <a:xfrm>
            <a:off x="0" y="4316413"/>
            <a:ext cx="12601575" cy="2560637"/>
          </a:xfrm>
          <a:prstGeom prst="rect">
            <a:avLst/>
          </a:prstGeom>
          <a:noFill/>
          <a:ln w="9525">
            <a:noFill/>
          </a:ln>
        </p:spPr>
      </p:pic>
      <p:pic>
        <p:nvPicPr>
          <p:cNvPr id="27651" name="Picture 3" descr="R04"/>
          <p:cNvPicPr>
            <a:picLocks noChangeAspect="1"/>
          </p:cNvPicPr>
          <p:nvPr/>
        </p:nvPicPr>
        <p:blipFill>
          <a:blip r:embed="rId13"/>
          <a:stretch>
            <a:fillRect/>
          </a:stretch>
        </p:blipFill>
        <p:spPr>
          <a:xfrm>
            <a:off x="839788" y="0"/>
            <a:ext cx="2324100" cy="6877050"/>
          </a:xfrm>
          <a:prstGeom prst="rect">
            <a:avLst/>
          </a:prstGeom>
          <a:noFill/>
          <a:ln w="9525">
            <a:noFill/>
          </a:ln>
        </p:spPr>
      </p:pic>
      <p:sp>
        <p:nvSpPr>
          <p:cNvPr id="73732" name="Rectangle 4"/>
          <p:cNvSpPr>
            <a:spLocks noGrp="1" noChangeArrowheads="1"/>
          </p:cNvSpPr>
          <p:nvPr>
            <p:ph type="title"/>
          </p:nvPr>
        </p:nvSpPr>
        <p:spPr bwMode="auto">
          <a:xfrm>
            <a:off x="839788" y="382588"/>
            <a:ext cx="1890713" cy="6111875"/>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a:t>单击此处编辑母版标题样式</a:t>
            </a:r>
            <a:endParaRPr lang="zh-CN" altLang="en-US" noProof="1"/>
          </a:p>
        </p:txBody>
      </p:sp>
      <p:sp>
        <p:nvSpPr>
          <p:cNvPr id="27653" name="Rectangle 5"/>
          <p:cNvSpPr>
            <a:spLocks noGrp="1"/>
          </p:cNvSpPr>
          <p:nvPr>
            <p:ph type="body"/>
          </p:nvPr>
        </p:nvSpPr>
        <p:spPr>
          <a:xfrm>
            <a:off x="3465513" y="382588"/>
            <a:ext cx="8401050" cy="6111875"/>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spd="med">
    <p:random/>
  </p:transition>
  <p:hf sldNum="0" hdr="0" ftr="0" dt="0"/>
  <p:txStyles>
    <p:titleStyle>
      <a:lvl1pPr algn="ctr" rtl="0" eaLnBrk="0" fontAlgn="base" hangingPunct="0">
        <a:spcBef>
          <a:spcPct val="0"/>
        </a:spcBef>
        <a:spcAft>
          <a:spcPct val="0"/>
        </a:spcAft>
        <a:defRPr sz="4000">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defRPr>
      </a:lvl2pPr>
      <a:lvl3pPr algn="ctr" rtl="0" eaLnBrk="0" fontAlgn="base" hangingPunct="0">
        <a:spcBef>
          <a:spcPct val="0"/>
        </a:spcBef>
        <a:spcAft>
          <a:spcPct val="0"/>
        </a:spcAft>
        <a:defRPr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defRPr>
      </a:lvl3pPr>
      <a:lvl4pPr algn="ctr" rtl="0" eaLnBrk="0" fontAlgn="base" hangingPunct="0">
        <a:spcBef>
          <a:spcPct val="0"/>
        </a:spcBef>
        <a:spcAft>
          <a:spcPct val="0"/>
        </a:spcAft>
        <a:defRPr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defRPr>
      </a:lvl4pPr>
      <a:lvl5pPr algn="ctr" rtl="0" eaLnBrk="0" fontAlgn="base" hangingPunct="0">
        <a:spcBef>
          <a:spcPct val="0"/>
        </a:spcBef>
        <a:spcAft>
          <a:spcPct val="0"/>
        </a:spcAft>
        <a:defRPr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defRPr>
      </a:lvl5pPr>
      <a:lvl6pPr marL="458470" algn="ctr" rtl="0" fontAlgn="base">
        <a:spcBef>
          <a:spcPct val="0"/>
        </a:spcBef>
        <a:spcAft>
          <a:spcPct val="0"/>
        </a:spcAft>
        <a:defRPr sz="401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defRPr>
      </a:lvl6pPr>
      <a:lvl7pPr marL="916940" algn="ctr" rtl="0" fontAlgn="base">
        <a:spcBef>
          <a:spcPct val="0"/>
        </a:spcBef>
        <a:spcAft>
          <a:spcPct val="0"/>
        </a:spcAft>
        <a:defRPr sz="401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defRPr>
      </a:lvl7pPr>
      <a:lvl8pPr marL="1375410" algn="ctr" rtl="0" fontAlgn="base">
        <a:spcBef>
          <a:spcPct val="0"/>
        </a:spcBef>
        <a:spcAft>
          <a:spcPct val="0"/>
        </a:spcAft>
        <a:defRPr sz="401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defRPr>
      </a:lvl8pPr>
      <a:lvl9pPr marL="1833880" algn="ctr" rtl="0" fontAlgn="base">
        <a:spcBef>
          <a:spcPct val="0"/>
        </a:spcBef>
        <a:spcAft>
          <a:spcPct val="0"/>
        </a:spcAft>
        <a:defRPr sz="401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defRPr>
      </a:lvl9pPr>
    </p:titleStyle>
    <p:bodyStyle>
      <a:lvl1pPr marL="342900" indent="-342900" algn="l" rtl="0" eaLnBrk="0" fontAlgn="base" hangingPunct="0">
        <a:spcBef>
          <a:spcPct val="20000"/>
        </a:spcBef>
        <a:spcAft>
          <a:spcPct val="0"/>
        </a:spcAft>
        <a:buClr>
          <a:srgbClr val="FF3300"/>
        </a:buClr>
        <a:buSzPct val="70000"/>
        <a:buFont typeface="Wingdings" panose="05000000000000000000" pitchFamily="2" charset="2"/>
        <a:buChar char="|"/>
        <a:defRPr sz="3200">
          <a:solidFill>
            <a:schemeClr val="tx1"/>
          </a:solidFill>
          <a:latin typeface="+mn-lt"/>
          <a:ea typeface="+mn-ea"/>
          <a:cs typeface="+mn-cs"/>
        </a:defRPr>
      </a:lvl1pPr>
      <a:lvl2pPr marL="744855" indent="-285750" algn="l" rtl="0" eaLnBrk="0" fontAlgn="base" hangingPunct="0">
        <a:spcBef>
          <a:spcPct val="20000"/>
        </a:spcBef>
        <a:spcAft>
          <a:spcPct val="0"/>
        </a:spcAft>
        <a:buClr>
          <a:srgbClr val="FF3300"/>
        </a:buClr>
        <a:buSzPct val="70000"/>
        <a:buFont typeface="Wingdings" panose="05000000000000000000" pitchFamily="2" charset="2"/>
        <a:buChar char="z"/>
        <a:defRPr sz="2800">
          <a:solidFill>
            <a:schemeClr val="tx1"/>
          </a:solidFill>
          <a:latin typeface="+mn-lt"/>
          <a:ea typeface="+mn-ea"/>
          <a:cs typeface="+mn-cs"/>
        </a:defRPr>
      </a:lvl2pPr>
      <a:lvl3pPr marL="1146175" indent="-228600" algn="l" rtl="0" eaLnBrk="0" fontAlgn="base" hangingPunct="0">
        <a:spcBef>
          <a:spcPct val="20000"/>
        </a:spcBef>
        <a:spcAft>
          <a:spcPct val="0"/>
        </a:spcAft>
        <a:buClr>
          <a:srgbClr val="FF3300"/>
        </a:buClr>
        <a:buSzPct val="70000"/>
        <a:buFont typeface="Wingdings" panose="05000000000000000000" pitchFamily="2" charset="2"/>
        <a:buChar char="]"/>
        <a:defRPr sz="2400">
          <a:solidFill>
            <a:schemeClr val="tx1"/>
          </a:solidFill>
          <a:latin typeface="+mn-lt"/>
          <a:ea typeface="+mn-ea"/>
          <a:cs typeface="+mn-cs"/>
        </a:defRPr>
      </a:lvl3pPr>
      <a:lvl4pPr marL="1603375" indent="-228600" algn="l" rtl="0" eaLnBrk="0" fontAlgn="base" hangingPunct="0">
        <a:spcBef>
          <a:spcPct val="20000"/>
        </a:spcBef>
        <a:spcAft>
          <a:spcPct val="0"/>
        </a:spcAft>
        <a:buClr>
          <a:srgbClr val="FF3300"/>
        </a:buClr>
        <a:buSzPct val="70000"/>
        <a:buFont typeface="Wingdings" panose="05000000000000000000" pitchFamily="2" charset="2"/>
        <a:buChar char="l"/>
        <a:defRPr sz="2200">
          <a:solidFill>
            <a:schemeClr val="tx1"/>
          </a:solidFill>
          <a:latin typeface="+mn-lt"/>
          <a:ea typeface="+mn-ea"/>
          <a:cs typeface="+mn-cs"/>
        </a:defRPr>
      </a:lvl4pPr>
      <a:lvl5pPr marL="2062480" indent="-228600" algn="l" rtl="0" eaLnBrk="0" fontAlgn="base" hangingPunct="0">
        <a:spcBef>
          <a:spcPct val="20000"/>
        </a:spcBef>
        <a:spcAft>
          <a:spcPct val="0"/>
        </a:spcAft>
        <a:buClr>
          <a:srgbClr val="FF3300"/>
        </a:buClr>
        <a:buSzPct val="70000"/>
        <a:buFont typeface="Wingdings" panose="05000000000000000000" pitchFamily="2" charset="2"/>
        <a:buChar char=""/>
        <a:defRPr sz="2000">
          <a:solidFill>
            <a:schemeClr val="tx1"/>
          </a:solidFill>
          <a:latin typeface="+mn-lt"/>
          <a:ea typeface="+mn-ea"/>
          <a:cs typeface="+mn-cs"/>
        </a:defRPr>
      </a:lvl5pPr>
      <a:lvl6pPr marL="2521585" indent="-229235" algn="l" rtl="0" fontAlgn="base">
        <a:spcBef>
          <a:spcPct val="20000"/>
        </a:spcBef>
        <a:spcAft>
          <a:spcPct val="0"/>
        </a:spcAft>
        <a:buClr>
          <a:srgbClr val="FF3300"/>
        </a:buClr>
        <a:buSzPct val="70000"/>
        <a:buFont typeface="Wingdings" panose="05000000000000000000" pitchFamily="2" charset="2"/>
        <a:buChar char=""/>
        <a:defRPr sz="2005">
          <a:solidFill>
            <a:schemeClr val="tx1"/>
          </a:solidFill>
          <a:latin typeface="+mn-lt"/>
          <a:ea typeface="+mn-ea"/>
          <a:cs typeface="+mn-cs"/>
        </a:defRPr>
      </a:lvl6pPr>
      <a:lvl7pPr marL="2980055" indent="-229235" algn="l" rtl="0" fontAlgn="base">
        <a:spcBef>
          <a:spcPct val="20000"/>
        </a:spcBef>
        <a:spcAft>
          <a:spcPct val="0"/>
        </a:spcAft>
        <a:buClr>
          <a:srgbClr val="FF3300"/>
        </a:buClr>
        <a:buSzPct val="70000"/>
        <a:buFont typeface="Wingdings" panose="05000000000000000000" pitchFamily="2" charset="2"/>
        <a:buChar char=""/>
        <a:defRPr sz="2005">
          <a:solidFill>
            <a:schemeClr val="tx1"/>
          </a:solidFill>
          <a:latin typeface="+mn-lt"/>
          <a:ea typeface="+mn-ea"/>
          <a:cs typeface="+mn-cs"/>
        </a:defRPr>
      </a:lvl7pPr>
      <a:lvl8pPr marL="3438525" indent="-229235" algn="l" rtl="0" fontAlgn="base">
        <a:spcBef>
          <a:spcPct val="20000"/>
        </a:spcBef>
        <a:spcAft>
          <a:spcPct val="0"/>
        </a:spcAft>
        <a:buClr>
          <a:srgbClr val="FF3300"/>
        </a:buClr>
        <a:buSzPct val="70000"/>
        <a:buFont typeface="Wingdings" panose="05000000000000000000" pitchFamily="2" charset="2"/>
        <a:buChar char=""/>
        <a:defRPr sz="2005">
          <a:solidFill>
            <a:schemeClr val="tx1"/>
          </a:solidFill>
          <a:latin typeface="+mn-lt"/>
          <a:ea typeface="+mn-ea"/>
          <a:cs typeface="+mn-cs"/>
        </a:defRPr>
      </a:lvl8pPr>
      <a:lvl9pPr marL="3896995" indent="-229235" algn="l" rtl="0" fontAlgn="base">
        <a:spcBef>
          <a:spcPct val="20000"/>
        </a:spcBef>
        <a:spcAft>
          <a:spcPct val="0"/>
        </a:spcAft>
        <a:buClr>
          <a:srgbClr val="FF3300"/>
        </a:buClr>
        <a:buSzPct val="70000"/>
        <a:buFont typeface="Wingdings" panose="05000000000000000000" pitchFamily="2" charset="2"/>
        <a:buChar char=""/>
        <a:defRPr sz="2005">
          <a:solidFill>
            <a:schemeClr val="tx1"/>
          </a:solidFill>
          <a:latin typeface="+mn-lt"/>
          <a:ea typeface="+mn-ea"/>
          <a:cs typeface="+mn-cs"/>
        </a:defRPr>
      </a:lvl9pPr>
    </p:bodyStyle>
    <p:otherStyle>
      <a:defPPr>
        <a:defRPr lang="zh-CN"/>
      </a:defPPr>
      <a:lvl1pPr marL="0" algn="l" defTabSz="916940" rtl="0" eaLnBrk="1" latinLnBrk="0" hangingPunct="1">
        <a:defRPr sz="1805" kern="1200">
          <a:solidFill>
            <a:schemeClr val="tx1"/>
          </a:solidFill>
          <a:latin typeface="+mn-lt"/>
          <a:ea typeface="+mn-ea"/>
          <a:cs typeface="+mn-cs"/>
        </a:defRPr>
      </a:lvl1pPr>
      <a:lvl2pPr marL="458470" algn="l" defTabSz="916940" rtl="0" eaLnBrk="1" latinLnBrk="0" hangingPunct="1">
        <a:defRPr sz="1805" kern="1200">
          <a:solidFill>
            <a:schemeClr val="tx1"/>
          </a:solidFill>
          <a:latin typeface="+mn-lt"/>
          <a:ea typeface="+mn-ea"/>
          <a:cs typeface="+mn-cs"/>
        </a:defRPr>
      </a:lvl2pPr>
      <a:lvl3pPr marL="916940" algn="l" defTabSz="916940" rtl="0" eaLnBrk="1" latinLnBrk="0" hangingPunct="1">
        <a:defRPr sz="1805" kern="1200">
          <a:solidFill>
            <a:schemeClr val="tx1"/>
          </a:solidFill>
          <a:latin typeface="+mn-lt"/>
          <a:ea typeface="+mn-ea"/>
          <a:cs typeface="+mn-cs"/>
        </a:defRPr>
      </a:lvl3pPr>
      <a:lvl4pPr marL="1375410" algn="l" defTabSz="916940" rtl="0" eaLnBrk="1" latinLnBrk="0" hangingPunct="1">
        <a:defRPr sz="1805" kern="1200">
          <a:solidFill>
            <a:schemeClr val="tx1"/>
          </a:solidFill>
          <a:latin typeface="+mn-lt"/>
          <a:ea typeface="+mn-ea"/>
          <a:cs typeface="+mn-cs"/>
        </a:defRPr>
      </a:lvl4pPr>
      <a:lvl5pPr marL="1833880" algn="l" defTabSz="916940" rtl="0" eaLnBrk="1" latinLnBrk="0" hangingPunct="1">
        <a:defRPr sz="1805" kern="1200">
          <a:solidFill>
            <a:schemeClr val="tx1"/>
          </a:solidFill>
          <a:latin typeface="+mn-lt"/>
          <a:ea typeface="+mn-ea"/>
          <a:cs typeface="+mn-cs"/>
        </a:defRPr>
      </a:lvl5pPr>
      <a:lvl6pPr marL="2292350" algn="l" defTabSz="916940" rtl="0" eaLnBrk="1" latinLnBrk="0" hangingPunct="1">
        <a:defRPr sz="1805" kern="1200">
          <a:solidFill>
            <a:schemeClr val="tx1"/>
          </a:solidFill>
          <a:latin typeface="+mn-lt"/>
          <a:ea typeface="+mn-ea"/>
          <a:cs typeface="+mn-cs"/>
        </a:defRPr>
      </a:lvl6pPr>
      <a:lvl7pPr marL="2750820" algn="l" defTabSz="916940" rtl="0" eaLnBrk="1" latinLnBrk="0" hangingPunct="1">
        <a:defRPr sz="1805" kern="1200">
          <a:solidFill>
            <a:schemeClr val="tx1"/>
          </a:solidFill>
          <a:latin typeface="+mn-lt"/>
          <a:ea typeface="+mn-ea"/>
          <a:cs typeface="+mn-cs"/>
        </a:defRPr>
      </a:lvl7pPr>
      <a:lvl8pPr marL="3209290" algn="l" defTabSz="916940" rtl="0" eaLnBrk="1" latinLnBrk="0" hangingPunct="1">
        <a:defRPr sz="1805" kern="1200">
          <a:solidFill>
            <a:schemeClr val="tx1"/>
          </a:solidFill>
          <a:latin typeface="+mn-lt"/>
          <a:ea typeface="+mn-ea"/>
          <a:cs typeface="+mn-cs"/>
        </a:defRPr>
      </a:lvl8pPr>
      <a:lvl9pPr marL="3667760" algn="l" defTabSz="916940" rtl="0" eaLnBrk="1" latinLnBrk="0" hangingPunct="1">
        <a:defRPr sz="1805"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4" name="Picture 2" descr="R02"/>
          <p:cNvPicPr>
            <a:picLocks noChangeAspect="1"/>
          </p:cNvPicPr>
          <p:nvPr/>
        </p:nvPicPr>
        <p:blipFill>
          <a:blip r:embed="rId12"/>
          <a:stretch>
            <a:fillRect/>
          </a:stretch>
        </p:blipFill>
        <p:spPr>
          <a:xfrm>
            <a:off x="0" y="4316413"/>
            <a:ext cx="12601575" cy="2560637"/>
          </a:xfrm>
          <a:prstGeom prst="rect">
            <a:avLst/>
          </a:prstGeom>
          <a:noFill/>
          <a:ln w="9525">
            <a:noFill/>
          </a:ln>
        </p:spPr>
      </p:pic>
      <p:pic>
        <p:nvPicPr>
          <p:cNvPr id="28675" name="Picture 3" descr="R04"/>
          <p:cNvPicPr>
            <a:picLocks noChangeAspect="1"/>
          </p:cNvPicPr>
          <p:nvPr/>
        </p:nvPicPr>
        <p:blipFill>
          <a:blip r:embed="rId13"/>
          <a:stretch>
            <a:fillRect/>
          </a:stretch>
        </p:blipFill>
        <p:spPr>
          <a:xfrm>
            <a:off x="839788" y="0"/>
            <a:ext cx="2324100" cy="6877050"/>
          </a:xfrm>
          <a:prstGeom prst="rect">
            <a:avLst/>
          </a:prstGeom>
          <a:noFill/>
          <a:ln w="9525">
            <a:noFill/>
          </a:ln>
        </p:spPr>
      </p:pic>
      <p:sp>
        <p:nvSpPr>
          <p:cNvPr id="73732" name="Rectangle 4"/>
          <p:cNvSpPr>
            <a:spLocks noGrp="1" noChangeArrowheads="1"/>
          </p:cNvSpPr>
          <p:nvPr>
            <p:ph type="title"/>
          </p:nvPr>
        </p:nvSpPr>
        <p:spPr bwMode="auto">
          <a:xfrm>
            <a:off x="839788" y="382588"/>
            <a:ext cx="1890713" cy="6111875"/>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1"/>
              <a:t>单击此处编辑母版标题样式</a:t>
            </a:r>
            <a:endParaRPr lang="zh-CN" altLang="en-US" noProof="1"/>
          </a:p>
        </p:txBody>
      </p:sp>
      <p:sp>
        <p:nvSpPr>
          <p:cNvPr id="28677" name="Rectangle 5"/>
          <p:cNvSpPr>
            <a:spLocks noGrp="1"/>
          </p:cNvSpPr>
          <p:nvPr>
            <p:ph type="body"/>
          </p:nvPr>
        </p:nvSpPr>
        <p:spPr>
          <a:xfrm>
            <a:off x="3465513" y="382588"/>
            <a:ext cx="8401050" cy="6111875"/>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spd="med">
    <p:random/>
  </p:transition>
  <p:hf sldNum="0" hdr="0" ftr="0" dt="0"/>
  <p:txStyles>
    <p:titleStyle>
      <a:lvl1pPr algn="ctr" rtl="0" eaLnBrk="0" fontAlgn="base" hangingPunct="0">
        <a:spcBef>
          <a:spcPct val="0"/>
        </a:spcBef>
        <a:spcAft>
          <a:spcPct val="0"/>
        </a:spcAft>
        <a:defRPr sz="4000">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defRPr>
      </a:lvl2pPr>
      <a:lvl3pPr algn="ctr" rtl="0" eaLnBrk="0" fontAlgn="base" hangingPunct="0">
        <a:spcBef>
          <a:spcPct val="0"/>
        </a:spcBef>
        <a:spcAft>
          <a:spcPct val="0"/>
        </a:spcAft>
        <a:defRPr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defRPr>
      </a:lvl3pPr>
      <a:lvl4pPr algn="ctr" rtl="0" eaLnBrk="0" fontAlgn="base" hangingPunct="0">
        <a:spcBef>
          <a:spcPct val="0"/>
        </a:spcBef>
        <a:spcAft>
          <a:spcPct val="0"/>
        </a:spcAft>
        <a:defRPr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defRPr>
      </a:lvl4pPr>
      <a:lvl5pPr algn="ctr" rtl="0" eaLnBrk="0" fontAlgn="base" hangingPunct="0">
        <a:spcBef>
          <a:spcPct val="0"/>
        </a:spcBef>
        <a:spcAft>
          <a:spcPct val="0"/>
        </a:spcAft>
        <a:defRPr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defRPr>
      </a:lvl5pPr>
      <a:lvl6pPr marL="458470" algn="ctr" rtl="0" fontAlgn="base">
        <a:spcBef>
          <a:spcPct val="0"/>
        </a:spcBef>
        <a:spcAft>
          <a:spcPct val="0"/>
        </a:spcAft>
        <a:defRPr sz="401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defRPr>
      </a:lvl6pPr>
      <a:lvl7pPr marL="916940" algn="ctr" rtl="0" fontAlgn="base">
        <a:spcBef>
          <a:spcPct val="0"/>
        </a:spcBef>
        <a:spcAft>
          <a:spcPct val="0"/>
        </a:spcAft>
        <a:defRPr sz="401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defRPr>
      </a:lvl7pPr>
      <a:lvl8pPr marL="1375410" algn="ctr" rtl="0" fontAlgn="base">
        <a:spcBef>
          <a:spcPct val="0"/>
        </a:spcBef>
        <a:spcAft>
          <a:spcPct val="0"/>
        </a:spcAft>
        <a:defRPr sz="401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defRPr>
      </a:lvl8pPr>
      <a:lvl9pPr marL="1833880" algn="ctr" rtl="0" fontAlgn="base">
        <a:spcBef>
          <a:spcPct val="0"/>
        </a:spcBef>
        <a:spcAft>
          <a:spcPct val="0"/>
        </a:spcAft>
        <a:defRPr sz="401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defRPr>
      </a:lvl9pPr>
    </p:titleStyle>
    <p:bodyStyle>
      <a:lvl1pPr marL="342900" indent="-342900" algn="l" rtl="0" eaLnBrk="0" fontAlgn="base" hangingPunct="0">
        <a:spcBef>
          <a:spcPct val="20000"/>
        </a:spcBef>
        <a:spcAft>
          <a:spcPct val="0"/>
        </a:spcAft>
        <a:buClr>
          <a:srgbClr val="FF3300"/>
        </a:buClr>
        <a:buSzPct val="70000"/>
        <a:buFont typeface="Wingdings" panose="05000000000000000000" pitchFamily="2" charset="2"/>
        <a:buChar char="|"/>
        <a:defRPr sz="3200">
          <a:solidFill>
            <a:schemeClr val="tx1"/>
          </a:solidFill>
          <a:latin typeface="+mn-lt"/>
          <a:ea typeface="+mn-ea"/>
          <a:cs typeface="+mn-cs"/>
        </a:defRPr>
      </a:lvl1pPr>
      <a:lvl2pPr marL="744855" indent="-285750" algn="l" rtl="0" eaLnBrk="0" fontAlgn="base" hangingPunct="0">
        <a:spcBef>
          <a:spcPct val="20000"/>
        </a:spcBef>
        <a:spcAft>
          <a:spcPct val="0"/>
        </a:spcAft>
        <a:buClr>
          <a:srgbClr val="FF3300"/>
        </a:buClr>
        <a:buSzPct val="70000"/>
        <a:buFont typeface="Wingdings" panose="05000000000000000000" pitchFamily="2" charset="2"/>
        <a:buChar char="z"/>
        <a:defRPr sz="2800">
          <a:solidFill>
            <a:schemeClr val="tx1"/>
          </a:solidFill>
          <a:latin typeface="+mn-lt"/>
          <a:ea typeface="+mn-ea"/>
          <a:cs typeface="+mn-cs"/>
        </a:defRPr>
      </a:lvl2pPr>
      <a:lvl3pPr marL="1146175" indent="-228600" algn="l" rtl="0" eaLnBrk="0" fontAlgn="base" hangingPunct="0">
        <a:spcBef>
          <a:spcPct val="20000"/>
        </a:spcBef>
        <a:spcAft>
          <a:spcPct val="0"/>
        </a:spcAft>
        <a:buClr>
          <a:srgbClr val="FF3300"/>
        </a:buClr>
        <a:buSzPct val="70000"/>
        <a:buFont typeface="Wingdings" panose="05000000000000000000" pitchFamily="2" charset="2"/>
        <a:buChar char="]"/>
        <a:defRPr sz="2400">
          <a:solidFill>
            <a:schemeClr val="tx1"/>
          </a:solidFill>
          <a:latin typeface="+mn-lt"/>
          <a:ea typeface="+mn-ea"/>
          <a:cs typeface="+mn-cs"/>
        </a:defRPr>
      </a:lvl3pPr>
      <a:lvl4pPr marL="1603375" indent="-228600" algn="l" rtl="0" eaLnBrk="0" fontAlgn="base" hangingPunct="0">
        <a:spcBef>
          <a:spcPct val="20000"/>
        </a:spcBef>
        <a:spcAft>
          <a:spcPct val="0"/>
        </a:spcAft>
        <a:buClr>
          <a:srgbClr val="FF3300"/>
        </a:buClr>
        <a:buSzPct val="70000"/>
        <a:buFont typeface="Wingdings" panose="05000000000000000000" pitchFamily="2" charset="2"/>
        <a:buChar char="l"/>
        <a:defRPr sz="2200">
          <a:solidFill>
            <a:schemeClr val="tx1"/>
          </a:solidFill>
          <a:latin typeface="+mn-lt"/>
          <a:ea typeface="+mn-ea"/>
          <a:cs typeface="+mn-cs"/>
        </a:defRPr>
      </a:lvl4pPr>
      <a:lvl5pPr marL="2062480" indent="-228600" algn="l" rtl="0" eaLnBrk="0" fontAlgn="base" hangingPunct="0">
        <a:spcBef>
          <a:spcPct val="20000"/>
        </a:spcBef>
        <a:spcAft>
          <a:spcPct val="0"/>
        </a:spcAft>
        <a:buClr>
          <a:srgbClr val="FF3300"/>
        </a:buClr>
        <a:buSzPct val="70000"/>
        <a:buFont typeface="Wingdings" panose="05000000000000000000" pitchFamily="2" charset="2"/>
        <a:buChar char=""/>
        <a:defRPr sz="2000">
          <a:solidFill>
            <a:schemeClr val="tx1"/>
          </a:solidFill>
          <a:latin typeface="+mn-lt"/>
          <a:ea typeface="+mn-ea"/>
          <a:cs typeface="+mn-cs"/>
        </a:defRPr>
      </a:lvl5pPr>
      <a:lvl6pPr marL="2521585" indent="-229235" algn="l" rtl="0" fontAlgn="base">
        <a:spcBef>
          <a:spcPct val="20000"/>
        </a:spcBef>
        <a:spcAft>
          <a:spcPct val="0"/>
        </a:spcAft>
        <a:buClr>
          <a:srgbClr val="FF3300"/>
        </a:buClr>
        <a:buSzPct val="70000"/>
        <a:buFont typeface="Wingdings" panose="05000000000000000000" pitchFamily="2" charset="2"/>
        <a:buChar char=""/>
        <a:defRPr sz="2005">
          <a:solidFill>
            <a:schemeClr val="tx1"/>
          </a:solidFill>
          <a:latin typeface="+mn-lt"/>
          <a:ea typeface="+mn-ea"/>
          <a:cs typeface="+mn-cs"/>
        </a:defRPr>
      </a:lvl6pPr>
      <a:lvl7pPr marL="2980055" indent="-229235" algn="l" rtl="0" fontAlgn="base">
        <a:spcBef>
          <a:spcPct val="20000"/>
        </a:spcBef>
        <a:spcAft>
          <a:spcPct val="0"/>
        </a:spcAft>
        <a:buClr>
          <a:srgbClr val="FF3300"/>
        </a:buClr>
        <a:buSzPct val="70000"/>
        <a:buFont typeface="Wingdings" panose="05000000000000000000" pitchFamily="2" charset="2"/>
        <a:buChar char=""/>
        <a:defRPr sz="2005">
          <a:solidFill>
            <a:schemeClr val="tx1"/>
          </a:solidFill>
          <a:latin typeface="+mn-lt"/>
          <a:ea typeface="+mn-ea"/>
          <a:cs typeface="+mn-cs"/>
        </a:defRPr>
      </a:lvl7pPr>
      <a:lvl8pPr marL="3438525" indent="-229235" algn="l" rtl="0" fontAlgn="base">
        <a:spcBef>
          <a:spcPct val="20000"/>
        </a:spcBef>
        <a:spcAft>
          <a:spcPct val="0"/>
        </a:spcAft>
        <a:buClr>
          <a:srgbClr val="FF3300"/>
        </a:buClr>
        <a:buSzPct val="70000"/>
        <a:buFont typeface="Wingdings" panose="05000000000000000000" pitchFamily="2" charset="2"/>
        <a:buChar char=""/>
        <a:defRPr sz="2005">
          <a:solidFill>
            <a:schemeClr val="tx1"/>
          </a:solidFill>
          <a:latin typeface="+mn-lt"/>
          <a:ea typeface="+mn-ea"/>
          <a:cs typeface="+mn-cs"/>
        </a:defRPr>
      </a:lvl8pPr>
      <a:lvl9pPr marL="3896995" indent="-229235" algn="l" rtl="0" fontAlgn="base">
        <a:spcBef>
          <a:spcPct val="20000"/>
        </a:spcBef>
        <a:spcAft>
          <a:spcPct val="0"/>
        </a:spcAft>
        <a:buClr>
          <a:srgbClr val="FF3300"/>
        </a:buClr>
        <a:buSzPct val="70000"/>
        <a:buFont typeface="Wingdings" panose="05000000000000000000" pitchFamily="2" charset="2"/>
        <a:buChar char=""/>
        <a:defRPr sz="2005">
          <a:solidFill>
            <a:schemeClr val="tx1"/>
          </a:solidFill>
          <a:latin typeface="+mn-lt"/>
          <a:ea typeface="+mn-ea"/>
          <a:cs typeface="+mn-cs"/>
        </a:defRPr>
      </a:lvl9pPr>
    </p:bodyStyle>
    <p:otherStyle>
      <a:defPPr>
        <a:defRPr lang="zh-CN"/>
      </a:defPPr>
      <a:lvl1pPr marL="0" algn="l" defTabSz="916940" rtl="0" eaLnBrk="1" latinLnBrk="0" hangingPunct="1">
        <a:defRPr sz="1805" kern="1200">
          <a:solidFill>
            <a:schemeClr val="tx1"/>
          </a:solidFill>
          <a:latin typeface="+mn-lt"/>
          <a:ea typeface="+mn-ea"/>
          <a:cs typeface="+mn-cs"/>
        </a:defRPr>
      </a:lvl1pPr>
      <a:lvl2pPr marL="458470" algn="l" defTabSz="916940" rtl="0" eaLnBrk="1" latinLnBrk="0" hangingPunct="1">
        <a:defRPr sz="1805" kern="1200">
          <a:solidFill>
            <a:schemeClr val="tx1"/>
          </a:solidFill>
          <a:latin typeface="+mn-lt"/>
          <a:ea typeface="+mn-ea"/>
          <a:cs typeface="+mn-cs"/>
        </a:defRPr>
      </a:lvl2pPr>
      <a:lvl3pPr marL="916940" algn="l" defTabSz="916940" rtl="0" eaLnBrk="1" latinLnBrk="0" hangingPunct="1">
        <a:defRPr sz="1805" kern="1200">
          <a:solidFill>
            <a:schemeClr val="tx1"/>
          </a:solidFill>
          <a:latin typeface="+mn-lt"/>
          <a:ea typeface="+mn-ea"/>
          <a:cs typeface="+mn-cs"/>
        </a:defRPr>
      </a:lvl3pPr>
      <a:lvl4pPr marL="1375410" algn="l" defTabSz="916940" rtl="0" eaLnBrk="1" latinLnBrk="0" hangingPunct="1">
        <a:defRPr sz="1805" kern="1200">
          <a:solidFill>
            <a:schemeClr val="tx1"/>
          </a:solidFill>
          <a:latin typeface="+mn-lt"/>
          <a:ea typeface="+mn-ea"/>
          <a:cs typeface="+mn-cs"/>
        </a:defRPr>
      </a:lvl4pPr>
      <a:lvl5pPr marL="1833880" algn="l" defTabSz="916940" rtl="0" eaLnBrk="1" latinLnBrk="0" hangingPunct="1">
        <a:defRPr sz="1805" kern="1200">
          <a:solidFill>
            <a:schemeClr val="tx1"/>
          </a:solidFill>
          <a:latin typeface="+mn-lt"/>
          <a:ea typeface="+mn-ea"/>
          <a:cs typeface="+mn-cs"/>
        </a:defRPr>
      </a:lvl5pPr>
      <a:lvl6pPr marL="2292350" algn="l" defTabSz="916940" rtl="0" eaLnBrk="1" latinLnBrk="0" hangingPunct="1">
        <a:defRPr sz="1805" kern="1200">
          <a:solidFill>
            <a:schemeClr val="tx1"/>
          </a:solidFill>
          <a:latin typeface="+mn-lt"/>
          <a:ea typeface="+mn-ea"/>
          <a:cs typeface="+mn-cs"/>
        </a:defRPr>
      </a:lvl6pPr>
      <a:lvl7pPr marL="2750820" algn="l" defTabSz="916940" rtl="0" eaLnBrk="1" latinLnBrk="0" hangingPunct="1">
        <a:defRPr sz="1805" kern="1200">
          <a:solidFill>
            <a:schemeClr val="tx1"/>
          </a:solidFill>
          <a:latin typeface="+mn-lt"/>
          <a:ea typeface="+mn-ea"/>
          <a:cs typeface="+mn-cs"/>
        </a:defRPr>
      </a:lvl7pPr>
      <a:lvl8pPr marL="3209290" algn="l" defTabSz="916940" rtl="0" eaLnBrk="1" latinLnBrk="0" hangingPunct="1">
        <a:defRPr sz="1805" kern="1200">
          <a:solidFill>
            <a:schemeClr val="tx1"/>
          </a:solidFill>
          <a:latin typeface="+mn-lt"/>
          <a:ea typeface="+mn-ea"/>
          <a:cs typeface="+mn-cs"/>
        </a:defRPr>
      </a:lvl8pPr>
      <a:lvl9pPr marL="3667760" algn="l" defTabSz="916940" rtl="0" eaLnBrk="1" latinLnBrk="0" hangingPunct="1">
        <a:defRPr sz="1805"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22" name="Picture 2" descr="R02"/>
          <p:cNvPicPr>
            <a:picLocks noChangeAspect="1"/>
          </p:cNvPicPr>
          <p:nvPr/>
        </p:nvPicPr>
        <p:blipFill>
          <a:blip r:embed="rId12"/>
          <a:stretch>
            <a:fillRect/>
          </a:stretch>
        </p:blipFill>
        <p:spPr>
          <a:xfrm>
            <a:off x="0" y="4316413"/>
            <a:ext cx="12601575" cy="2560637"/>
          </a:xfrm>
          <a:prstGeom prst="rect">
            <a:avLst/>
          </a:prstGeom>
          <a:noFill/>
          <a:ln w="9525">
            <a:noFill/>
          </a:ln>
        </p:spPr>
      </p:pic>
      <p:pic>
        <p:nvPicPr>
          <p:cNvPr id="30723" name="Picture 3" descr="R04"/>
          <p:cNvPicPr>
            <a:picLocks noChangeAspect="1"/>
          </p:cNvPicPr>
          <p:nvPr/>
        </p:nvPicPr>
        <p:blipFill>
          <a:blip r:embed="rId13"/>
          <a:stretch>
            <a:fillRect/>
          </a:stretch>
        </p:blipFill>
        <p:spPr>
          <a:xfrm>
            <a:off x="839788" y="0"/>
            <a:ext cx="2324100" cy="6877050"/>
          </a:xfrm>
          <a:prstGeom prst="rect">
            <a:avLst/>
          </a:prstGeom>
          <a:noFill/>
          <a:ln w="9525">
            <a:noFill/>
          </a:ln>
        </p:spPr>
      </p:pic>
      <p:sp>
        <p:nvSpPr>
          <p:cNvPr id="73732" name="Rectangle 4"/>
          <p:cNvSpPr>
            <a:spLocks noGrp="1" noChangeArrowheads="1"/>
          </p:cNvSpPr>
          <p:nvPr>
            <p:ph type="title"/>
          </p:nvPr>
        </p:nvSpPr>
        <p:spPr bwMode="auto">
          <a:xfrm>
            <a:off x="839788" y="382588"/>
            <a:ext cx="1890713" cy="6111875"/>
          </a:xfrm>
          <a:prstGeom prst="rect">
            <a:avLst/>
          </a:prstGeom>
          <a:noFill/>
          <a:ln w="9525">
            <a:noFill/>
            <a:miter lim="800000"/>
          </a:ln>
          <a:effec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30725" name="Rectangle 5"/>
          <p:cNvSpPr>
            <a:spLocks noGrp="1"/>
          </p:cNvSpPr>
          <p:nvPr>
            <p:ph type="body" idx="1"/>
          </p:nvPr>
        </p:nvSpPr>
        <p:spPr>
          <a:xfrm>
            <a:off x="3465513" y="382588"/>
            <a:ext cx="8401050" cy="6111875"/>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spd="med">
    <p:random/>
  </p:transition>
  <p:hf sldNum="0" hdr="0" ftr="0" dt="0"/>
  <p:txStyles>
    <p:titleStyle>
      <a:lvl1pPr algn="ctr" rtl="0" eaLnBrk="0" fontAlgn="base" hangingPunct="0">
        <a:spcBef>
          <a:spcPct val="0"/>
        </a:spcBef>
        <a:spcAft>
          <a:spcPct val="0"/>
        </a:spcAft>
        <a:defRPr sz="3800">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8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defRPr>
      </a:lvl2pPr>
      <a:lvl3pPr algn="ctr" rtl="0" eaLnBrk="0" fontAlgn="base" hangingPunct="0">
        <a:spcBef>
          <a:spcPct val="0"/>
        </a:spcBef>
        <a:spcAft>
          <a:spcPct val="0"/>
        </a:spcAft>
        <a:defRPr sz="38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defRPr>
      </a:lvl3pPr>
      <a:lvl4pPr algn="ctr" rtl="0" eaLnBrk="0" fontAlgn="base" hangingPunct="0">
        <a:spcBef>
          <a:spcPct val="0"/>
        </a:spcBef>
        <a:spcAft>
          <a:spcPct val="0"/>
        </a:spcAft>
        <a:defRPr sz="38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defRPr>
      </a:lvl4pPr>
      <a:lvl5pPr algn="ctr" rtl="0" eaLnBrk="0" fontAlgn="base" hangingPunct="0">
        <a:spcBef>
          <a:spcPct val="0"/>
        </a:spcBef>
        <a:spcAft>
          <a:spcPct val="0"/>
        </a:spcAft>
        <a:defRPr sz="38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defRPr>
      </a:lvl5pPr>
      <a:lvl6pPr marL="436880" algn="ctr" rtl="0" fontAlgn="base">
        <a:spcBef>
          <a:spcPct val="0"/>
        </a:spcBef>
        <a:spcAft>
          <a:spcPct val="0"/>
        </a:spcAft>
        <a:defRPr sz="382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defRPr>
      </a:lvl6pPr>
      <a:lvl7pPr marL="873125" algn="ctr" rtl="0" fontAlgn="base">
        <a:spcBef>
          <a:spcPct val="0"/>
        </a:spcBef>
        <a:spcAft>
          <a:spcPct val="0"/>
        </a:spcAft>
        <a:defRPr sz="382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defRPr>
      </a:lvl7pPr>
      <a:lvl8pPr marL="1310005" algn="ctr" rtl="0" fontAlgn="base">
        <a:spcBef>
          <a:spcPct val="0"/>
        </a:spcBef>
        <a:spcAft>
          <a:spcPct val="0"/>
        </a:spcAft>
        <a:defRPr sz="382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defRPr>
      </a:lvl8pPr>
      <a:lvl9pPr marL="1746250" algn="ctr" rtl="0" fontAlgn="base">
        <a:spcBef>
          <a:spcPct val="0"/>
        </a:spcBef>
        <a:spcAft>
          <a:spcPct val="0"/>
        </a:spcAft>
        <a:defRPr sz="382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defRPr>
      </a:lvl9pPr>
    </p:titleStyle>
    <p:bodyStyle>
      <a:lvl1pPr marL="327025" indent="-327025" algn="l" rtl="0" eaLnBrk="0" fontAlgn="base" hangingPunct="0">
        <a:spcBef>
          <a:spcPct val="20000"/>
        </a:spcBef>
        <a:spcAft>
          <a:spcPct val="0"/>
        </a:spcAft>
        <a:buClr>
          <a:srgbClr val="FF3300"/>
        </a:buClr>
        <a:buSzPct val="70000"/>
        <a:buFont typeface="Wingdings" panose="05000000000000000000" pitchFamily="2" charset="2"/>
        <a:buChar char="|"/>
        <a:defRPr sz="3000">
          <a:solidFill>
            <a:schemeClr val="tx1"/>
          </a:solidFill>
          <a:latin typeface="+mn-lt"/>
          <a:ea typeface="+mn-ea"/>
          <a:cs typeface="+mn-cs"/>
        </a:defRPr>
      </a:lvl1pPr>
      <a:lvl2pPr marL="708025" indent="-271780" algn="l" rtl="0" eaLnBrk="0" fontAlgn="base" hangingPunct="0">
        <a:spcBef>
          <a:spcPct val="20000"/>
        </a:spcBef>
        <a:spcAft>
          <a:spcPct val="0"/>
        </a:spcAft>
        <a:buClr>
          <a:srgbClr val="FF3300"/>
        </a:buClr>
        <a:buSzPct val="70000"/>
        <a:buFont typeface="Wingdings" panose="05000000000000000000" pitchFamily="2" charset="2"/>
        <a:buChar char="z"/>
        <a:defRPr sz="2600">
          <a:solidFill>
            <a:schemeClr val="tx1"/>
          </a:solidFill>
          <a:latin typeface="+mn-lt"/>
          <a:ea typeface="+mn-ea"/>
          <a:cs typeface="+mn-cs"/>
        </a:defRPr>
      </a:lvl2pPr>
      <a:lvl3pPr marL="1090930" indent="-217805" algn="l" rtl="0" eaLnBrk="0" fontAlgn="base" hangingPunct="0">
        <a:spcBef>
          <a:spcPct val="20000"/>
        </a:spcBef>
        <a:spcAft>
          <a:spcPct val="0"/>
        </a:spcAft>
        <a:buClr>
          <a:srgbClr val="FF3300"/>
        </a:buClr>
        <a:buSzPct val="70000"/>
        <a:buFont typeface="Wingdings" panose="05000000000000000000" pitchFamily="2" charset="2"/>
        <a:buChar char="]"/>
        <a:defRPr sz="2200">
          <a:solidFill>
            <a:schemeClr val="tx1"/>
          </a:solidFill>
          <a:latin typeface="+mn-lt"/>
          <a:ea typeface="+mn-ea"/>
          <a:cs typeface="+mn-cs"/>
        </a:defRPr>
      </a:lvl3pPr>
      <a:lvl4pPr marL="1527175" indent="-217805" algn="l" rtl="0" eaLnBrk="0" fontAlgn="base" hangingPunct="0">
        <a:spcBef>
          <a:spcPct val="20000"/>
        </a:spcBef>
        <a:spcAft>
          <a:spcPct val="0"/>
        </a:spcAft>
        <a:buClr>
          <a:srgbClr val="FF3300"/>
        </a:buClr>
        <a:buSzPct val="70000"/>
        <a:buFont typeface="Wingdings" panose="05000000000000000000" pitchFamily="2" charset="2"/>
        <a:buChar char="l"/>
        <a:defRPr sz="2100">
          <a:solidFill>
            <a:schemeClr val="tx1"/>
          </a:solidFill>
          <a:latin typeface="+mn-lt"/>
          <a:ea typeface="+mn-ea"/>
          <a:cs typeface="+mn-cs"/>
        </a:defRPr>
      </a:lvl4pPr>
      <a:lvl5pPr marL="1964055" indent="-217805" algn="l" rtl="0" eaLnBrk="0" fontAlgn="base" hangingPunct="0">
        <a:spcBef>
          <a:spcPct val="20000"/>
        </a:spcBef>
        <a:spcAft>
          <a:spcPct val="0"/>
        </a:spcAft>
        <a:buClr>
          <a:srgbClr val="FF3300"/>
        </a:buClr>
        <a:buSzPct val="70000"/>
        <a:buFont typeface="Wingdings" panose="05000000000000000000" pitchFamily="2" charset="2"/>
        <a:buChar char=""/>
        <a:defRPr sz="1900">
          <a:solidFill>
            <a:schemeClr val="tx1"/>
          </a:solidFill>
          <a:latin typeface="+mn-lt"/>
          <a:ea typeface="+mn-ea"/>
          <a:cs typeface="+mn-cs"/>
        </a:defRPr>
      </a:lvl5pPr>
      <a:lvl6pPr marL="2401570" indent="-218440" algn="l" rtl="0" fontAlgn="base">
        <a:spcBef>
          <a:spcPct val="20000"/>
        </a:spcBef>
        <a:spcAft>
          <a:spcPct val="0"/>
        </a:spcAft>
        <a:buClr>
          <a:srgbClr val="FF3300"/>
        </a:buClr>
        <a:buSzPct val="70000"/>
        <a:buFont typeface="Wingdings" panose="05000000000000000000" pitchFamily="2" charset="2"/>
        <a:buChar char=""/>
        <a:defRPr sz="1910">
          <a:solidFill>
            <a:schemeClr val="tx1"/>
          </a:solidFill>
          <a:latin typeface="+mn-lt"/>
          <a:ea typeface="+mn-ea"/>
          <a:cs typeface="+mn-cs"/>
        </a:defRPr>
      </a:lvl6pPr>
      <a:lvl7pPr marL="2837815" indent="-218440" algn="l" rtl="0" fontAlgn="base">
        <a:spcBef>
          <a:spcPct val="20000"/>
        </a:spcBef>
        <a:spcAft>
          <a:spcPct val="0"/>
        </a:spcAft>
        <a:buClr>
          <a:srgbClr val="FF3300"/>
        </a:buClr>
        <a:buSzPct val="70000"/>
        <a:buFont typeface="Wingdings" panose="05000000000000000000" pitchFamily="2" charset="2"/>
        <a:buChar char=""/>
        <a:defRPr sz="1910">
          <a:solidFill>
            <a:schemeClr val="tx1"/>
          </a:solidFill>
          <a:latin typeface="+mn-lt"/>
          <a:ea typeface="+mn-ea"/>
          <a:cs typeface="+mn-cs"/>
        </a:defRPr>
      </a:lvl7pPr>
      <a:lvl8pPr marL="3274695" indent="-218440" algn="l" rtl="0" fontAlgn="base">
        <a:spcBef>
          <a:spcPct val="20000"/>
        </a:spcBef>
        <a:spcAft>
          <a:spcPct val="0"/>
        </a:spcAft>
        <a:buClr>
          <a:srgbClr val="FF3300"/>
        </a:buClr>
        <a:buSzPct val="70000"/>
        <a:buFont typeface="Wingdings" panose="05000000000000000000" pitchFamily="2" charset="2"/>
        <a:buChar char=""/>
        <a:defRPr sz="1910">
          <a:solidFill>
            <a:schemeClr val="tx1"/>
          </a:solidFill>
          <a:latin typeface="+mn-lt"/>
          <a:ea typeface="+mn-ea"/>
          <a:cs typeface="+mn-cs"/>
        </a:defRPr>
      </a:lvl8pPr>
      <a:lvl9pPr marL="3711575" indent="-218440" algn="l" rtl="0" fontAlgn="base">
        <a:spcBef>
          <a:spcPct val="20000"/>
        </a:spcBef>
        <a:spcAft>
          <a:spcPct val="0"/>
        </a:spcAft>
        <a:buClr>
          <a:srgbClr val="FF3300"/>
        </a:buClr>
        <a:buSzPct val="70000"/>
        <a:buFont typeface="Wingdings" panose="05000000000000000000" pitchFamily="2" charset="2"/>
        <a:buChar char=""/>
        <a:defRPr sz="1910">
          <a:solidFill>
            <a:schemeClr val="tx1"/>
          </a:solidFill>
          <a:latin typeface="+mn-lt"/>
          <a:ea typeface="+mn-ea"/>
          <a:cs typeface="+mn-cs"/>
        </a:defRPr>
      </a:lvl9pPr>
    </p:bodyStyle>
    <p:otherStyle>
      <a:defPPr>
        <a:defRPr lang="zh-CN"/>
      </a:defPPr>
      <a:lvl1pPr marL="0" algn="l" defTabSz="873125" rtl="0" eaLnBrk="1" latinLnBrk="0" hangingPunct="1">
        <a:defRPr sz="1720" kern="1200">
          <a:solidFill>
            <a:schemeClr val="tx1"/>
          </a:solidFill>
          <a:latin typeface="+mn-lt"/>
          <a:ea typeface="+mn-ea"/>
          <a:cs typeface="+mn-cs"/>
        </a:defRPr>
      </a:lvl1pPr>
      <a:lvl2pPr marL="436880" algn="l" defTabSz="873125" rtl="0" eaLnBrk="1" latinLnBrk="0" hangingPunct="1">
        <a:defRPr sz="1720" kern="1200">
          <a:solidFill>
            <a:schemeClr val="tx1"/>
          </a:solidFill>
          <a:latin typeface="+mn-lt"/>
          <a:ea typeface="+mn-ea"/>
          <a:cs typeface="+mn-cs"/>
        </a:defRPr>
      </a:lvl2pPr>
      <a:lvl3pPr marL="873125" algn="l" defTabSz="873125" rtl="0" eaLnBrk="1" latinLnBrk="0" hangingPunct="1">
        <a:defRPr sz="1720" kern="1200">
          <a:solidFill>
            <a:schemeClr val="tx1"/>
          </a:solidFill>
          <a:latin typeface="+mn-lt"/>
          <a:ea typeface="+mn-ea"/>
          <a:cs typeface="+mn-cs"/>
        </a:defRPr>
      </a:lvl3pPr>
      <a:lvl4pPr marL="1310005" algn="l" defTabSz="873125" rtl="0" eaLnBrk="1" latinLnBrk="0" hangingPunct="1">
        <a:defRPr sz="1720" kern="1200">
          <a:solidFill>
            <a:schemeClr val="tx1"/>
          </a:solidFill>
          <a:latin typeface="+mn-lt"/>
          <a:ea typeface="+mn-ea"/>
          <a:cs typeface="+mn-cs"/>
        </a:defRPr>
      </a:lvl4pPr>
      <a:lvl5pPr marL="1746250" algn="l" defTabSz="873125" rtl="0" eaLnBrk="1" latinLnBrk="0" hangingPunct="1">
        <a:defRPr sz="1720" kern="1200">
          <a:solidFill>
            <a:schemeClr val="tx1"/>
          </a:solidFill>
          <a:latin typeface="+mn-lt"/>
          <a:ea typeface="+mn-ea"/>
          <a:cs typeface="+mn-cs"/>
        </a:defRPr>
      </a:lvl5pPr>
      <a:lvl6pPr marL="2183130" algn="l" defTabSz="873125" rtl="0" eaLnBrk="1" latinLnBrk="0" hangingPunct="1">
        <a:defRPr sz="1720" kern="1200">
          <a:solidFill>
            <a:schemeClr val="tx1"/>
          </a:solidFill>
          <a:latin typeface="+mn-lt"/>
          <a:ea typeface="+mn-ea"/>
          <a:cs typeface="+mn-cs"/>
        </a:defRPr>
      </a:lvl6pPr>
      <a:lvl7pPr marL="2620010" algn="l" defTabSz="873125" rtl="0" eaLnBrk="1" latinLnBrk="0" hangingPunct="1">
        <a:defRPr sz="1720" kern="1200">
          <a:solidFill>
            <a:schemeClr val="tx1"/>
          </a:solidFill>
          <a:latin typeface="+mn-lt"/>
          <a:ea typeface="+mn-ea"/>
          <a:cs typeface="+mn-cs"/>
        </a:defRPr>
      </a:lvl7pPr>
      <a:lvl8pPr marL="3056255" algn="l" defTabSz="873125" rtl="0" eaLnBrk="1" latinLnBrk="0" hangingPunct="1">
        <a:defRPr sz="1720" kern="1200">
          <a:solidFill>
            <a:schemeClr val="tx1"/>
          </a:solidFill>
          <a:latin typeface="+mn-lt"/>
          <a:ea typeface="+mn-ea"/>
          <a:cs typeface="+mn-cs"/>
        </a:defRPr>
      </a:lvl8pPr>
      <a:lvl9pPr marL="3493135" algn="l" defTabSz="873125" rtl="0" eaLnBrk="1" latinLnBrk="0" hangingPunct="1">
        <a:defRPr sz="17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0.xml"/><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10.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10.xml"/><Relationship Id="rId3" Type="http://schemas.openxmlformats.org/officeDocument/2006/relationships/image" Target="../media/image22.png"/><Relationship Id="rId2" Type="http://schemas.openxmlformats.org/officeDocument/2006/relationships/tags" Target="../tags/tag20.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110.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0" Type="http://schemas.openxmlformats.org/officeDocument/2006/relationships/notesSlide" Target="../notesSlides/notesSlide10.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110.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110.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4.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5" Type="http://schemas.openxmlformats.org/officeDocument/2006/relationships/notesSlide" Target="../notesSlides/notesSlide2.xml"/><Relationship Id="rId14" Type="http://schemas.openxmlformats.org/officeDocument/2006/relationships/slideLayout" Target="../slideLayouts/slideLayout51.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image" Target="../media/image19.GI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4.xml"/><Relationship Id="rId1" Type="http://schemas.openxmlformats.org/officeDocument/2006/relationships/image" Target="../media/image19.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GIF"/><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GIF"/><Relationship Id="rId1"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19.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00.xml"/><Relationship Id="rId1"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700338" y="1920875"/>
            <a:ext cx="217488" cy="419100"/>
          </a:xfrm>
          <a:prstGeom prst="rect">
            <a:avLst/>
          </a:prstGeom>
          <a:noFill/>
        </p:spPr>
        <p:txBody>
          <a:bodyPr wrap="none" lIns="107977" tIns="53989" rIns="107977" bIns="53989">
            <a:spAutoFit/>
          </a:bodyPr>
          <a:lstStyle/>
          <a:p>
            <a:pPr marR="0" defTabSz="872490" eaLnBrk="1" fontAlgn="auto" hangingPunct="1">
              <a:spcBef>
                <a:spcPts val="0"/>
              </a:spcBef>
              <a:spcAft>
                <a:spcPts val="0"/>
              </a:spcAft>
              <a:buClrTx/>
              <a:buSzTx/>
              <a:buFontTx/>
              <a:buNone/>
              <a:defRPr/>
            </a:pPr>
            <a:endParaRPr kumimoji="1" lang="zh-CN" altLang="en-US" sz="2005" kern="1200" cap="none" spc="0" normalizeH="0" baseline="0" noProof="0" dirty="0">
              <a:solidFill>
                <a:prstClr val="black"/>
              </a:solidFill>
              <a:latin typeface="Calibri" panose="020F0502020204030204"/>
              <a:ea typeface="宋体" panose="02010600030101010101" pitchFamily="2" charset="-122"/>
              <a:cs typeface="+mn-cs"/>
            </a:endParaRPr>
          </a:p>
        </p:txBody>
      </p:sp>
      <p:sp>
        <p:nvSpPr>
          <p:cNvPr id="5" name="标题 1"/>
          <p:cNvSpPr txBox="1"/>
          <p:nvPr/>
        </p:nvSpPr>
        <p:spPr>
          <a:xfrm>
            <a:off x="704850" y="2325688"/>
            <a:ext cx="11283950" cy="1473200"/>
          </a:xfrm>
          <a:prstGeom prst="rect">
            <a:avLst/>
          </a:prstGeom>
        </p:spPr>
        <p:txBody>
          <a:bodyPr lIns="90707" tIns="45353" rIns="90707" bIns="45353"/>
          <a:lstStyle/>
          <a:p>
            <a:pPr marR="0" algn="ctr" defTabSz="872490" eaLnBrk="1" fontAlgn="auto" hangingPunct="1">
              <a:lnSpc>
                <a:spcPct val="150000"/>
              </a:lnSpc>
              <a:spcBef>
                <a:spcPts val="0"/>
              </a:spcBef>
              <a:spcAft>
                <a:spcPts val="0"/>
              </a:spcAft>
              <a:buClrTx/>
              <a:buSzTx/>
              <a:buFontTx/>
              <a:buNone/>
              <a:defRPr/>
            </a:pPr>
            <a:r>
              <a:rPr kumimoji="0" lang="zh-CN" altLang="en-US" sz="6000" b="1" kern="1200" cap="none" spc="0" normalizeH="0" baseline="0" noProof="0" dirty="0">
                <a:solidFill>
                  <a:prstClr val="white"/>
                </a:solidFill>
                <a:latin typeface="黑体" panose="02010609060101010101" pitchFamily="49" charset="-122"/>
                <a:ea typeface="黑体" panose="02010609060101010101" pitchFamily="49" charset="-122"/>
                <a:cs typeface="+mn-cs"/>
              </a:rPr>
              <a:t>党建与业务深度融合的实践路径</a:t>
            </a:r>
            <a:br>
              <a:rPr kumimoji="0" lang="en-US" altLang="zh-CN" sz="2865" b="1" kern="1200" cap="none" spc="0" normalizeH="0" baseline="0" noProof="0" dirty="0">
                <a:solidFill>
                  <a:prstClr val="white"/>
                </a:solidFill>
                <a:latin typeface="黑体" panose="02010609060101010101" pitchFamily="49" charset="-122"/>
                <a:ea typeface="黑体" panose="02010609060101010101" pitchFamily="49" charset="-122"/>
                <a:cs typeface="黑体" panose="02010609060101010101" pitchFamily="49" charset="-122"/>
              </a:rPr>
            </a:br>
            <a:endParaRPr kumimoji="0" lang="zh-CN" altLang="en-US" sz="5155" b="1" kern="1200" cap="none" spc="0" normalizeH="0" baseline="0" noProof="0" dirty="0">
              <a:solidFill>
                <a:prstClr val="white"/>
              </a:solidFill>
              <a:latin typeface="黑体" panose="02010609060101010101" pitchFamily="49" charset="-122"/>
              <a:ea typeface="黑体" panose="02010609060101010101" pitchFamily="49" charset="-122"/>
              <a:cs typeface="+mn-cs"/>
            </a:endParaRPr>
          </a:p>
        </p:txBody>
      </p:sp>
      <p:sp>
        <p:nvSpPr>
          <p:cNvPr id="8" name="矩形 7"/>
          <p:cNvSpPr/>
          <p:nvPr/>
        </p:nvSpPr>
        <p:spPr>
          <a:xfrm>
            <a:off x="3903663" y="5086350"/>
            <a:ext cx="4513263" cy="915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707" tIns="45353" rIns="90707" bIns="45353" anchor="ctr"/>
          <a:lstStyle/>
          <a:p>
            <a:pPr marL="0" marR="0" lvl="0" indent="0" algn="ctr" defTabSz="872490" rtl="0" eaLnBrk="1" fontAlgn="auto" latinLnBrk="0" hangingPunct="1">
              <a:lnSpc>
                <a:spcPct val="100000"/>
              </a:lnSpc>
              <a:spcBef>
                <a:spcPts val="0"/>
              </a:spcBef>
              <a:spcAft>
                <a:spcPts val="0"/>
              </a:spcAft>
              <a:buClrTx/>
              <a:buSzTx/>
              <a:buFontTx/>
              <a:buNone/>
              <a:defRPr/>
            </a:pPr>
            <a:endParaRPr kumimoji="0" lang="zh-CN" altLang="en-US" sz="3150" b="1" i="0" u="none" strike="noStrike" kern="1200" cap="none" spc="0" normalizeH="0" baseline="0" noProof="0" dirty="0">
              <a:ln>
                <a:noFill/>
              </a:ln>
              <a:solidFill>
                <a:srgbClr val="C00000"/>
              </a:solidFill>
              <a:effectLst/>
              <a:uLnTx/>
              <a:uFillTx/>
              <a:latin typeface="+mn-lt"/>
              <a:ea typeface="+mn-ea"/>
              <a:cs typeface="+mn-cs"/>
            </a:endParaRPr>
          </a:p>
        </p:txBody>
      </p:sp>
      <p:sp>
        <p:nvSpPr>
          <p:cNvPr id="2" name="文本框 1"/>
          <p:cNvSpPr txBox="1"/>
          <p:nvPr/>
        </p:nvSpPr>
        <p:spPr>
          <a:xfrm>
            <a:off x="6938010" y="953770"/>
            <a:ext cx="4200525" cy="368300"/>
          </a:xfrm>
          <a:prstGeom prst="rect">
            <a:avLst/>
          </a:prstGeom>
          <a:noFill/>
        </p:spPr>
        <p:txBody>
          <a:bodyPr wrap="square" rtlCol="0">
            <a:spAutoFit/>
          </a:bodyPr>
          <a:p>
            <a:endParaRPr lang="zh-CN" altLang="en-US"/>
          </a:p>
        </p:txBody>
      </p:sp>
    </p:spTree>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6775" y="366713"/>
            <a:ext cx="10868025" cy="1328738"/>
          </a:xfrm>
        </p:spPr>
        <p:txBody>
          <a:bodyPr vert="horz" wrap="square" lIns="91440" tIns="45720" rIns="91440" bIns="45720" numCol="1" rtlCol="0" anchor="ctr" anchorCtr="0" compatLnSpc="1">
            <a:normAutofit/>
          </a:bodyPr>
          <a:lstStyle/>
          <a:p>
            <a:pPr marL="0" marR="0" lvl="0" indent="0" algn="l" defTabSz="902335" rtl="0" eaLnBrk="1" fontAlgn="auto" latinLnBrk="0" hangingPunct="1">
              <a:lnSpc>
                <a:spcPct val="90000"/>
              </a:lnSpc>
              <a:spcBef>
                <a:spcPct val="0"/>
              </a:spcBef>
              <a:spcAft>
                <a:spcPts val="0"/>
              </a:spcAft>
              <a:buClrTx/>
              <a:buSzTx/>
              <a:buFontTx/>
              <a:buNone/>
              <a:defRPr/>
            </a:pPr>
            <a:endParaRPr kumimoji="0" lang="zh-CN" altLang="en-US" sz="4345" b="0" i="0" u="none" strike="noStrike" kern="1200" cap="none" spc="0" normalizeH="0" baseline="0" noProof="0">
              <a:ln>
                <a:noFill/>
              </a:ln>
              <a:solidFill>
                <a:schemeClr val="tx1"/>
              </a:solidFill>
              <a:effectLst/>
              <a:uLnTx/>
              <a:uFillTx/>
              <a:latin typeface="+mj-lt"/>
              <a:ea typeface="+mj-ea"/>
              <a:cs typeface="+mj-cs"/>
            </a:endParaRPr>
          </a:p>
        </p:txBody>
      </p:sp>
      <p:sp>
        <p:nvSpPr>
          <p:cNvPr id="3" name="内容占位符 2"/>
          <p:cNvSpPr>
            <a:spLocks noGrp="1"/>
          </p:cNvSpPr>
          <p:nvPr>
            <p:ph idx="1" hasCustomPrompt="1"/>
          </p:nvPr>
        </p:nvSpPr>
        <p:spPr>
          <a:xfrm>
            <a:off x="866775" y="1830388"/>
            <a:ext cx="10868025" cy="4364038"/>
          </a:xfrm>
        </p:spPr>
        <p:txBody>
          <a:bodyPr vert="horz" wrap="square" lIns="91440" tIns="45720" rIns="91440" bIns="45720" numCol="1" rtlCol="0" anchor="t" anchorCtr="0" compatLnSpc="1">
            <a:normAutofit/>
          </a:bodyPr>
          <a:lstStyle/>
          <a:p>
            <a:pPr marL="225425" marR="0" lvl="0" indent="-225425" algn="l" defTabSz="902335" rtl="0" eaLnBrk="1" fontAlgn="auto" latinLnBrk="0" hangingPunct="1">
              <a:lnSpc>
                <a:spcPct val="90000"/>
              </a:lnSpc>
              <a:spcBef>
                <a:spcPts val="985"/>
              </a:spcBef>
              <a:spcAft>
                <a:spcPts val="0"/>
              </a:spcAft>
              <a:buClrTx/>
              <a:buSzTx/>
              <a:buFont typeface="Arial" panose="020B0604020202020204" pitchFamily="34" charset="0"/>
              <a:buChar char="•"/>
              <a:defRPr/>
            </a:pPr>
            <a:r>
              <a:rPr kumimoji="0" lang="zh-CN" altLang="en-US" sz="2765" b="1" i="0" u="none" strike="noStrike" kern="1200" cap="none" spc="0" normalizeH="0" baseline="0" noProof="0" dirty="0">
                <a:ln>
                  <a:noFill/>
                </a:ln>
                <a:solidFill>
                  <a:schemeClr val="tx1"/>
                </a:solidFill>
                <a:effectLst/>
                <a:uLnTx/>
                <a:uFillTx/>
                <a:latin typeface="+mn-lt"/>
                <a:ea typeface="+mn-ea"/>
                <a:cs typeface="+mn-cs"/>
              </a:rPr>
              <a:t>党的外部功能建设：党的领导，党的执政能力和执政方式建设等。</a:t>
            </a:r>
            <a:endParaRPr kumimoji="0" lang="zh-CN" altLang="en-US" sz="2765"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789363" y="1512888"/>
            <a:ext cx="7081838" cy="4797425"/>
          </a:xfrm>
          <a:prstGeom prst="rect">
            <a:avLst/>
          </a:prstGeom>
        </p:spPr>
        <p:txBody>
          <a:bodyPr lIns="87319" tIns="43660" rIns="87319" bIns="43660">
            <a:spAutoFit/>
          </a:bodyPr>
          <a:lstStyle/>
          <a:p>
            <a:pPr marL="0" marR="0" lvl="0" indent="0" algn="l" defTabSz="872490" rtl="0" eaLnBrk="1" fontAlgn="auto" latinLnBrk="0" hangingPunct="1">
              <a:lnSpc>
                <a:spcPct val="140000"/>
              </a:lnSpc>
              <a:spcBef>
                <a:spcPts val="0"/>
              </a:spcBef>
              <a:spcAft>
                <a:spcPts val="0"/>
              </a:spcAft>
              <a:buClrTx/>
              <a:buSzTx/>
              <a:buFontTx/>
              <a:buNone/>
              <a:defRPr/>
            </a:pPr>
            <a:r>
              <a:rPr kumimoji="0" lang="zh-CN" altLang="en-US" sz="3055" b="1"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rPr>
              <a:t>（一）正确区分党的工作、党建工作和党务工作</a:t>
            </a:r>
            <a:endParaRPr kumimoji="0" lang="en-US" altLang="zh-CN" sz="3055" b="1"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endParaRPr>
          </a:p>
          <a:p>
            <a:pPr marL="0" marR="0" lvl="0" indent="0" algn="l" defTabSz="872490" rtl="0" eaLnBrk="1" fontAlgn="auto" latinLnBrk="0" hangingPunct="1">
              <a:lnSpc>
                <a:spcPct val="140000"/>
              </a:lnSpc>
              <a:spcBef>
                <a:spcPts val="0"/>
              </a:spcBef>
              <a:spcAft>
                <a:spcPts val="0"/>
              </a:spcAft>
              <a:buClrTx/>
              <a:buSzTx/>
              <a:buFontTx/>
              <a:buNone/>
              <a:defRPr/>
            </a:pPr>
            <a:r>
              <a:rPr kumimoji="0" lang="zh-CN" altLang="en-US" sz="3055" b="1"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rPr>
              <a:t>（二）党的建设的科学内涵</a:t>
            </a:r>
            <a:endParaRPr kumimoji="0" lang="en-US" altLang="zh-CN" sz="3055" b="1"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endParaRPr>
          </a:p>
          <a:p>
            <a:pPr marL="0" marR="0" lvl="0" indent="0" algn="l" defTabSz="872490" rtl="0" eaLnBrk="1" fontAlgn="auto" latinLnBrk="0" hangingPunct="1">
              <a:lnSpc>
                <a:spcPct val="140000"/>
              </a:lnSpc>
              <a:spcBef>
                <a:spcPts val="0"/>
              </a:spcBef>
              <a:spcAft>
                <a:spcPts val="0"/>
              </a:spcAft>
              <a:buClrTx/>
              <a:buSzTx/>
              <a:buFontTx/>
              <a:buNone/>
              <a:defRPr/>
            </a:pPr>
            <a:r>
              <a:rPr kumimoji="0" lang="zh-CN" altLang="en-US" sz="3055" b="1"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rPr>
              <a:t>（三）党的建设总目标总要求</a:t>
            </a:r>
            <a:endParaRPr kumimoji="0" lang="en-US" altLang="zh-CN" sz="3055" b="1"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endParaRPr>
          </a:p>
          <a:p>
            <a:pPr marL="0" marR="0" lvl="0" indent="0" algn="l" defTabSz="872490" rtl="0" eaLnBrk="1" fontAlgn="auto" latinLnBrk="0" hangingPunct="1">
              <a:lnSpc>
                <a:spcPct val="140000"/>
              </a:lnSpc>
              <a:spcBef>
                <a:spcPts val="0"/>
              </a:spcBef>
              <a:spcAft>
                <a:spcPts val="0"/>
              </a:spcAft>
              <a:buClrTx/>
              <a:buSzTx/>
              <a:buFontTx/>
              <a:buNone/>
              <a:defRPr/>
            </a:pPr>
            <a:br>
              <a:rPr kumimoji="0" lang="zh-CN" altLang="en-US" sz="3055" b="0"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rPr>
            </a:br>
            <a:endParaRPr kumimoji="0" lang="en-US" altLang="zh-CN" sz="3055" b="1"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endParaRPr>
          </a:p>
          <a:p>
            <a:pPr marL="0" marR="0" lvl="0" indent="0" algn="l" defTabSz="872490" rtl="0" eaLnBrk="1" fontAlgn="auto" latinLnBrk="0" hangingPunct="1">
              <a:lnSpc>
                <a:spcPct val="140000"/>
              </a:lnSpc>
              <a:spcBef>
                <a:spcPts val="0"/>
              </a:spcBef>
              <a:spcAft>
                <a:spcPts val="0"/>
              </a:spcAft>
              <a:buClrTx/>
              <a:buSzTx/>
              <a:buFontTx/>
              <a:buNone/>
              <a:defRPr/>
            </a:pPr>
            <a:endParaRPr kumimoji="0" lang="zh-CN" altLang="en-US" sz="1910" b="1"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endParaRPr>
          </a:p>
          <a:p>
            <a:pPr marL="0" marR="0" lvl="0" indent="0" algn="l" defTabSz="872490" rtl="0" eaLnBrk="1" fontAlgn="auto" latinLnBrk="0" hangingPunct="1">
              <a:lnSpc>
                <a:spcPct val="140000"/>
              </a:lnSpc>
              <a:spcBef>
                <a:spcPts val="0"/>
              </a:spcBef>
              <a:spcAft>
                <a:spcPts val="0"/>
              </a:spcAft>
              <a:buClrTx/>
              <a:buSzTx/>
              <a:buFontTx/>
              <a:buNone/>
              <a:defRPr/>
            </a:pPr>
            <a:r>
              <a:rPr kumimoji="0" lang="en-US" sz="1815" b="0"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rPr>
              <a:t>  </a:t>
            </a:r>
            <a:endParaRPr kumimoji="0" lang="zh-CN" altLang="en-US" sz="1815" b="0"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endParaRPr>
          </a:p>
        </p:txBody>
      </p:sp>
      <p:sp>
        <p:nvSpPr>
          <p:cNvPr id="6" name="矩形 5"/>
          <p:cNvSpPr/>
          <p:nvPr/>
        </p:nvSpPr>
        <p:spPr>
          <a:xfrm>
            <a:off x="1730375" y="368300"/>
            <a:ext cx="646113" cy="6346825"/>
          </a:xfrm>
          <a:prstGeom prst="rect">
            <a:avLst/>
          </a:prstGeom>
        </p:spPr>
        <p:txBody>
          <a:bodyPr vert="eaVert" wrap="none" lIns="87319" tIns="43660" rIns="87319" bIns="43660">
            <a:spAutoFit/>
          </a:bodyPr>
          <a:lstStyle/>
          <a:p>
            <a:pPr marL="0" marR="0" lvl="0" indent="0" algn="l" defTabSz="872490" rtl="0" eaLnBrk="0" fontAlgn="auto" latinLnBrk="0" hangingPunct="0">
              <a:lnSpc>
                <a:spcPct val="100000"/>
              </a:lnSpc>
              <a:spcBef>
                <a:spcPts val="0"/>
              </a:spcBef>
              <a:spcAft>
                <a:spcPts val="0"/>
              </a:spcAft>
              <a:buClrTx/>
              <a:buSzTx/>
              <a:buFontTx/>
              <a:buNone/>
              <a:defRPr/>
            </a:pPr>
            <a:r>
              <a:rPr kumimoji="0" lang="zh-CN" altLang="en-US" sz="3055" b="1" i="0" u="none" strike="noStrike" kern="1200" cap="none" spc="0" normalizeH="0" baseline="0" noProof="0" dirty="0">
                <a:ln>
                  <a:noFill/>
                </a:ln>
                <a:solidFill>
                  <a:srgbClr val="FFFFFF"/>
                </a:solidFill>
                <a:effectLst/>
                <a:uLnTx/>
                <a:uFillTx/>
                <a:latin typeface="Times New Roman" panose="02020603050405020304"/>
                <a:ea typeface="楷体_GB2312" panose="02010609030101010101" pitchFamily="49" charset="-122"/>
                <a:cs typeface="+mn-cs"/>
              </a:rPr>
              <a:t>党的建设理论的研究对象和科学体系</a:t>
            </a:r>
            <a:endParaRPr kumimoji="0" lang="zh-CN" altLang="en-US" sz="3055" b="1" i="0" u="none" strike="noStrike" kern="1200" cap="none" spc="0" normalizeH="0" baseline="0" noProof="0" dirty="0">
              <a:ln>
                <a:noFill/>
              </a:ln>
              <a:solidFill>
                <a:srgbClr val="FFFFFF"/>
              </a:solidFill>
              <a:effectLst/>
              <a:uLnTx/>
              <a:uFillTx/>
              <a:latin typeface="Times New Roman" panose="02020603050405020304"/>
              <a:ea typeface="楷体_GB2312" panose="02010609030101010101" pitchFamily="49" charset="-122"/>
              <a:cs typeface="+mn-cs"/>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标题 1"/>
          <p:cNvSpPr>
            <a:spLocks noGrp="1"/>
          </p:cNvSpPr>
          <p:nvPr>
            <p:ph type="title"/>
          </p:nvPr>
        </p:nvSpPr>
        <p:spPr>
          <a:xfrm>
            <a:off x="866775" y="366713"/>
            <a:ext cx="10868025" cy="1328738"/>
          </a:xfrm>
        </p:spPr>
        <p:txBody>
          <a:bodyPr vert="horz" wrap="square" lIns="91440" tIns="45720" rIns="91440" bIns="45720" numCol="1" rtlCol="0" anchor="ctr" anchorCtr="0" compatLnSpc="1">
            <a:normAutofit fontScale="90000"/>
          </a:bodyPr>
          <a:lstStyle/>
          <a:p>
            <a:pPr marL="0" marR="0" lvl="0" indent="0" algn="l" defTabSz="902335" rtl="0" eaLnBrk="1" fontAlgn="auto" latinLnBrk="0" hangingPunct="1">
              <a:lnSpc>
                <a:spcPct val="90000"/>
              </a:lnSpc>
              <a:spcBef>
                <a:spcPct val="0"/>
              </a:spcBef>
              <a:spcAft>
                <a:spcPts val="0"/>
              </a:spcAft>
              <a:buClrTx/>
              <a:buSzTx/>
              <a:buFontTx/>
              <a:buNone/>
              <a:defRPr/>
            </a:pPr>
            <a:br>
              <a:rPr kumimoji="0" lang="en-US" altLang="zh-CN" sz="334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j-cs"/>
              </a:rPr>
            </a:br>
            <a:br>
              <a:rPr kumimoji="0" lang="zh-CN" altLang="zh-CN" sz="334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j-cs"/>
              </a:rPr>
            </a:br>
            <a:endParaRPr kumimoji="0" lang="zh-CN" altLang="en-US" sz="334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j-cs"/>
            </a:endParaRPr>
          </a:p>
        </p:txBody>
      </p:sp>
      <p:sp>
        <p:nvSpPr>
          <p:cNvPr id="101379" name="内容占位符 2"/>
          <p:cNvSpPr>
            <a:spLocks noGrp="1"/>
          </p:cNvSpPr>
          <p:nvPr>
            <p:ph idx="1" hasCustomPrompt="1"/>
          </p:nvPr>
        </p:nvSpPr>
        <p:spPr>
          <a:xfrm>
            <a:off x="866775" y="1830388"/>
            <a:ext cx="10868025" cy="4364038"/>
          </a:xfrm>
        </p:spPr>
        <p:txBody>
          <a:bodyPr vert="horz" wrap="square" lIns="91440" tIns="45720" rIns="91440" bIns="45720" numCol="1" rtlCol="0" anchor="t" anchorCtr="0" compatLnSpc="1">
            <a:normAutofit/>
          </a:bodyPr>
          <a:lstStyle/>
          <a:p>
            <a:pPr marL="225425" marR="0" lvl="0" indent="-225425" algn="l" defTabSz="902335" rtl="0" eaLnBrk="1" fontAlgn="auto" latinLnBrk="0" hangingPunct="1">
              <a:lnSpc>
                <a:spcPct val="90000"/>
              </a:lnSpc>
              <a:spcBef>
                <a:spcPts val="985"/>
              </a:spcBef>
              <a:spcAft>
                <a:spcPts val="0"/>
              </a:spcAft>
              <a:buClrTx/>
              <a:buSzTx/>
              <a:buFont typeface="Arial" panose="020B0604020202020204" pitchFamily="34" charset="0"/>
              <a:buChar char="•"/>
              <a:defRPr/>
            </a:pPr>
            <a:r>
              <a:rPr kumimoji="0" lang="zh-CN" altLang="zh-CN" sz="2865" b="0" i="0" u="none" strike="noStrike" kern="1200" cap="none" spc="0" normalizeH="0" baseline="0" noProof="0" dirty="0">
                <a:ln>
                  <a:noFill/>
                </a:ln>
                <a:solidFill>
                  <a:srgbClr val="002060"/>
                </a:solidFill>
                <a:effectLst/>
                <a:uLnTx/>
                <a:uFillTx/>
                <a:latin typeface="楷体" panose="02010609060101010101" pitchFamily="49" charset="-122"/>
                <a:ea typeface="楷体" panose="02010609060101010101" pitchFamily="49" charset="-122"/>
                <a:cs typeface="+mn-cs"/>
              </a:rPr>
              <a:t>坚持和加强党的全面领导，坚持党要管党、全面从严治党，以加强党的长期执政能力建设、先进性和纯洁性建设为主线，以党的政治建设为统领，以坚定理想信念宗旨为根基，以调动全党积极性、主动性、创造性为着力点，</a:t>
            </a:r>
            <a:r>
              <a:rPr kumimoji="0" lang="zh-CN" altLang="zh-CN" sz="2865" b="1" i="0" u="none" strike="noStrike" kern="1200" cap="none" spc="0" normalizeH="0" baseline="0" noProof="0" dirty="0">
                <a:ln>
                  <a:noFill/>
                </a:ln>
                <a:solidFill>
                  <a:srgbClr val="002060"/>
                </a:solidFill>
                <a:effectLst/>
                <a:uLnTx/>
                <a:uFillTx/>
                <a:latin typeface="楷体" panose="02010609060101010101" pitchFamily="49" charset="-122"/>
                <a:ea typeface="楷体" panose="02010609060101010101" pitchFamily="49" charset="-122"/>
                <a:cs typeface="+mn-cs"/>
              </a:rPr>
              <a:t>全面推进党的政治建设、思想建设、组织建设、作风建设、纪律建设，</a:t>
            </a:r>
            <a:r>
              <a:rPr kumimoji="0" lang="zh-CN" altLang="zh-CN" sz="2865"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cs"/>
              </a:rPr>
              <a:t>把制度建设贯穿其中</a:t>
            </a:r>
            <a:r>
              <a:rPr kumimoji="0" lang="zh-CN" altLang="zh-CN" sz="2865" b="0" i="0" u="none" strike="noStrike" kern="1200" cap="none" spc="0" normalizeH="0" baseline="0" noProof="0" dirty="0">
                <a:ln>
                  <a:noFill/>
                </a:ln>
                <a:solidFill>
                  <a:srgbClr val="002060"/>
                </a:solidFill>
                <a:effectLst/>
                <a:uLnTx/>
                <a:uFillTx/>
                <a:latin typeface="楷体" panose="02010609060101010101" pitchFamily="49" charset="-122"/>
                <a:ea typeface="楷体" panose="02010609060101010101" pitchFamily="49" charset="-122"/>
                <a:cs typeface="+mn-cs"/>
              </a:rPr>
              <a:t>，</a:t>
            </a:r>
            <a:r>
              <a:rPr kumimoji="0" lang="zh-CN" altLang="zh-CN" sz="2865"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cs"/>
              </a:rPr>
              <a:t>深入推进反腐败斗争</a:t>
            </a:r>
            <a:r>
              <a:rPr kumimoji="0" lang="zh-CN" altLang="zh-CN" sz="2865" b="0" i="0" u="none" strike="noStrike" kern="1200" cap="none" spc="0" normalizeH="0" baseline="0" noProof="0" dirty="0">
                <a:ln>
                  <a:noFill/>
                </a:ln>
                <a:solidFill>
                  <a:srgbClr val="002060"/>
                </a:solidFill>
                <a:effectLst/>
                <a:uLnTx/>
                <a:uFillTx/>
                <a:latin typeface="楷体" panose="02010609060101010101" pitchFamily="49" charset="-122"/>
                <a:ea typeface="楷体" panose="02010609060101010101" pitchFamily="49" charset="-122"/>
                <a:cs typeface="+mn-cs"/>
              </a:rPr>
              <a:t>，不断提高党的建设质量，把党建设成为始终走在时代前列、人民衷心拥护、勇于自我革命、经得起各种风浪考验、朝气蓬勃的马克思主义执政党。</a:t>
            </a:r>
            <a:endParaRPr kumimoji="0" lang="en-US" altLang="zh-CN" sz="2865" b="0" i="0" u="none" strike="noStrike" kern="1200" cap="none" spc="0" normalizeH="0" baseline="0" noProof="0" dirty="0">
              <a:ln>
                <a:noFill/>
              </a:ln>
              <a:solidFill>
                <a:srgbClr val="002060"/>
              </a:solidFill>
              <a:effectLst/>
              <a:uLnTx/>
              <a:uFillTx/>
              <a:latin typeface="楷体" panose="02010609060101010101" pitchFamily="49" charset="-122"/>
              <a:ea typeface="楷体" panose="02010609060101010101" pitchFamily="49" charset="-122"/>
              <a:cs typeface="+mn-cs"/>
            </a:endParaRPr>
          </a:p>
          <a:p>
            <a:pPr marL="225425" marR="0" lvl="0" indent="-225425" algn="l" defTabSz="902335" rtl="0" eaLnBrk="1" fontAlgn="auto" latinLnBrk="0" hangingPunct="1">
              <a:lnSpc>
                <a:spcPct val="90000"/>
              </a:lnSpc>
              <a:spcBef>
                <a:spcPts val="985"/>
              </a:spcBef>
              <a:spcAft>
                <a:spcPts val="0"/>
              </a:spcAft>
              <a:buClrTx/>
              <a:buSzTx/>
              <a:buFont typeface="Arial" panose="020B0604020202020204" pitchFamily="34" charset="0"/>
              <a:buChar char="•"/>
              <a:defRPr/>
            </a:pPr>
            <a:r>
              <a:rPr kumimoji="0" lang="zh-CN" altLang="en-US" sz="2865" b="0" i="0" u="none" strike="noStrike" kern="1200" cap="none" spc="0" normalizeH="0" baseline="0" noProof="0" dirty="0">
                <a:ln>
                  <a:noFill/>
                </a:ln>
                <a:solidFill>
                  <a:srgbClr val="002060"/>
                </a:solidFill>
                <a:effectLst/>
                <a:uLnTx/>
                <a:uFillTx/>
                <a:latin typeface="楷体" panose="02010609060101010101" pitchFamily="49" charset="-122"/>
                <a:ea typeface="楷体" panose="02010609060101010101" pitchFamily="49" charset="-122"/>
                <a:cs typeface="+mn-cs"/>
              </a:rPr>
              <a:t>                </a:t>
            </a:r>
            <a:r>
              <a:rPr kumimoji="0" lang="en-US" altLang="zh-CN" sz="2865" b="0"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cs"/>
              </a:rPr>
              <a:t>“</a:t>
            </a:r>
            <a:r>
              <a:rPr kumimoji="0" lang="zh-CN" altLang="en-US" sz="2865"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cs"/>
              </a:rPr>
              <a:t>五加二</a:t>
            </a:r>
            <a:r>
              <a:rPr kumimoji="0" lang="en-US" altLang="zh-CN" sz="2865"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cs"/>
              </a:rPr>
              <a:t>”</a:t>
            </a:r>
            <a:r>
              <a:rPr kumimoji="0" lang="zh-CN" altLang="en-US" sz="2865"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cs"/>
              </a:rPr>
              <a:t>党建格局 </a:t>
            </a:r>
            <a:endParaRPr kumimoji="0" lang="zh-CN" altLang="zh-CN" sz="2865"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cs"/>
            </a:endParaRPr>
          </a:p>
          <a:p>
            <a:pPr marL="225425" marR="0" lvl="0" indent="-225425" algn="l" defTabSz="902335" rtl="0" eaLnBrk="1" fontAlgn="auto" latinLnBrk="0" hangingPunct="1">
              <a:lnSpc>
                <a:spcPct val="90000"/>
              </a:lnSpc>
              <a:spcBef>
                <a:spcPts val="985"/>
              </a:spcBef>
              <a:spcAft>
                <a:spcPts val="0"/>
              </a:spcAft>
              <a:buClrTx/>
              <a:buSzTx/>
              <a:buFont typeface="Arial" panose="020B0604020202020204" pitchFamily="34" charset="0"/>
              <a:buChar char="•"/>
              <a:defRPr/>
            </a:pPr>
            <a:endParaRPr kumimoji="0" lang="zh-CN" altLang="en-US" sz="2865" b="0" i="0" u="none" strike="noStrike" kern="1200" cap="none" spc="0" normalizeH="0" baseline="0" noProof="0" dirty="0">
              <a:ln>
                <a:noFill/>
              </a:ln>
              <a:solidFill>
                <a:schemeClr val="tx1"/>
              </a:solidFill>
              <a:effectLst/>
              <a:uLnTx/>
              <a:uFillTx/>
              <a:latin typeface="+mn-lt"/>
              <a:ea typeface="+mn-ea"/>
              <a:cs typeface="+mn-cs"/>
            </a:endParaRPr>
          </a:p>
        </p:txBody>
      </p:sp>
      <p:sp>
        <p:nvSpPr>
          <p:cNvPr id="4" name="标题 1"/>
          <p:cNvSpPr txBox="1"/>
          <p:nvPr/>
        </p:nvSpPr>
        <p:spPr bwMode="auto">
          <a:xfrm>
            <a:off x="565150" y="985838"/>
            <a:ext cx="10831513" cy="1146175"/>
          </a:xfrm>
          <a:prstGeom prst="rect">
            <a:avLst/>
          </a:prstGeom>
          <a:noFill/>
          <a:ln w="9525">
            <a:noFill/>
            <a:miter lim="800000"/>
          </a:ln>
          <a:effectLst/>
        </p:spPr>
        <p:txBody>
          <a:bodyPr lIns="87310" tIns="43656" rIns="87310" bIns="43656" anchor="ctr">
            <a:normAutofit fontScale="90000" lnSpcReduction="20000"/>
          </a:bodyPr>
          <a:lstStyle/>
          <a:p>
            <a:pPr marR="0" algn="ctr" defTabSz="873125" eaLnBrk="1" hangingPunct="1">
              <a:buClrTx/>
              <a:buSzTx/>
              <a:buFontTx/>
              <a:buNone/>
              <a:defRPr/>
            </a:pPr>
            <a:r>
              <a:rPr kumimoji="0" lang="zh-CN" altLang="en-US" sz="4300" b="1" kern="0" cap="none" spc="0" normalizeH="0" baseline="0" noProof="0" dirty="0">
                <a:solidFill>
                  <a:srgbClr val="44546A"/>
                </a:solidFill>
                <a:latin typeface="Calibri Light" panose="020F0302020204030204"/>
                <a:ea typeface="等线 Light" panose="02010600030101010101" pitchFamily="2" charset="-122"/>
                <a:cs typeface="+mn-cs"/>
              </a:rPr>
              <a:t>（二）党的建设总目标总要求</a:t>
            </a:r>
            <a:br>
              <a:rPr kumimoji="0" lang="zh-CN" altLang="en-US" sz="4300" kern="0" cap="none" spc="0" normalizeH="0" baseline="0" noProof="0" dirty="0">
                <a:solidFill>
                  <a:srgbClr val="44546A"/>
                </a:solidFill>
                <a:latin typeface="Calibri Light" panose="020F0302020204030204"/>
                <a:ea typeface="等线 Light" panose="02010600030101010101" pitchFamily="2" charset="-122"/>
                <a:cs typeface="+mn-cs"/>
              </a:rPr>
            </a:br>
            <a:endParaRPr kumimoji="0" lang="zh-CN" altLang="en-US" sz="4300" kern="0" cap="none" spc="0" normalizeH="0" baseline="0" noProof="0" dirty="0">
              <a:solidFill>
                <a:srgbClr val="44546A"/>
              </a:solidFill>
              <a:latin typeface="Calibri Light" panose="020F0302020204030204"/>
              <a:ea typeface="等线 Light" panose="02010600030101010101" pitchFamily="2" charset="-122"/>
              <a:cs typeface="+mn-cs"/>
            </a:endParaRPr>
          </a:p>
        </p:txBody>
      </p:sp>
    </p:spTree>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23"/>
          <p:cNvSpPr/>
          <p:nvPr/>
        </p:nvSpPr>
        <p:spPr bwMode="auto">
          <a:xfrm>
            <a:off x="4059238" y="1692275"/>
            <a:ext cx="7380288" cy="958850"/>
          </a:xfrm>
          <a:prstGeom prst="roundRect">
            <a:avLst>
              <a:gd name="adj" fmla="val 0"/>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15" b="0" i="0" u="none" strike="noStrike" kern="1200" cap="none" spc="0" normalizeH="0" baseline="0" noProof="1">
              <a:ln>
                <a:noFill/>
              </a:ln>
              <a:solidFill>
                <a:srgbClr val="FDF798"/>
              </a:solidFill>
              <a:effectLst/>
              <a:uLnTx/>
              <a:uFillTx/>
              <a:latin typeface="+mn-lt"/>
              <a:ea typeface="+mn-ea"/>
              <a:cs typeface="+mn-ea"/>
              <a:sym typeface="+mn-lt"/>
            </a:endParaRPr>
          </a:p>
        </p:txBody>
      </p:sp>
      <p:sp>
        <p:nvSpPr>
          <p:cNvPr id="51" name="圆角矩形 24"/>
          <p:cNvSpPr/>
          <p:nvPr/>
        </p:nvSpPr>
        <p:spPr bwMode="auto">
          <a:xfrm>
            <a:off x="4189413" y="1782763"/>
            <a:ext cx="1925638" cy="4318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95" b="0" i="0" u="none" strike="noStrike" kern="1200" cap="none" spc="0" normalizeH="0" baseline="0" noProof="1">
                <a:ln>
                  <a:noFill/>
                </a:ln>
                <a:solidFill>
                  <a:prstClr val="white"/>
                </a:solidFill>
                <a:effectLst/>
                <a:uLnTx/>
                <a:uFillTx/>
                <a:latin typeface="黑体" panose="02010609060101010101" pitchFamily="49" charset="-122"/>
                <a:ea typeface="黑体" panose="02010609060101010101" pitchFamily="49" charset="-122"/>
                <a:cs typeface="+mn-ea"/>
                <a:sym typeface="+mn-lt"/>
              </a:rPr>
              <a:t>第十五部分</a:t>
            </a:r>
            <a:endParaRPr kumimoji="0" lang="en-US" altLang="zh-CN" sz="2495" b="0" i="0" u="none" strike="noStrike" kern="1200" cap="none" spc="0" normalizeH="0" baseline="0" noProof="1">
              <a:ln>
                <a:noFill/>
              </a:ln>
              <a:solidFill>
                <a:prstClr val="white"/>
              </a:solidFill>
              <a:effectLst/>
              <a:uLnTx/>
              <a:uFillTx/>
              <a:latin typeface="黑体" panose="02010609060101010101" pitchFamily="49" charset="-122"/>
              <a:ea typeface="黑体" panose="02010609060101010101" pitchFamily="49" charset="-122"/>
              <a:cs typeface="+mn-ea"/>
              <a:sym typeface="+mn-lt"/>
            </a:endParaRPr>
          </a:p>
        </p:txBody>
      </p:sp>
      <p:sp>
        <p:nvSpPr>
          <p:cNvPr id="52" name="矩形: 圆角 51"/>
          <p:cNvSpPr/>
          <p:nvPr/>
        </p:nvSpPr>
        <p:spPr>
          <a:xfrm>
            <a:off x="1162050" y="1692275"/>
            <a:ext cx="2593975" cy="3336925"/>
          </a:xfrm>
          <a:prstGeom prst="roundRect">
            <a:avLst>
              <a:gd name="adj" fmla="val 5510"/>
            </a:avLst>
          </a:prstGeom>
          <a:solidFill>
            <a:srgbClr val="B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245"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sp>
        <p:nvSpPr>
          <p:cNvPr id="53" name="文本框 52"/>
          <p:cNvSpPr txBox="1"/>
          <p:nvPr/>
        </p:nvSpPr>
        <p:spPr>
          <a:xfrm>
            <a:off x="1362075" y="2579688"/>
            <a:ext cx="2192338" cy="1365250"/>
          </a:xfrm>
          <a:prstGeom prst="rect">
            <a:avLst/>
          </a:prstGeom>
          <a:noFill/>
        </p:spPr>
        <p:txBody>
          <a:bodyPr>
            <a:spAutoFit/>
          </a:bodyPr>
          <a:lstStyle/>
          <a:p>
            <a:pPr marR="0" algn="ctr" defTabSz="914400">
              <a:lnSpc>
                <a:spcPct val="150000"/>
              </a:lnSpc>
              <a:buClrTx/>
              <a:buSzTx/>
              <a:buFontTx/>
              <a:buNone/>
              <a:defRPr/>
            </a:pPr>
            <a:r>
              <a:rPr kumimoji="0" lang="zh-CN" altLang="en-US" sz="2995" kern="1200" cap="none" spc="0" normalizeH="0" baseline="0" noProof="0" dirty="0">
                <a:solidFill>
                  <a:prstClr val="white"/>
                </a:solidFill>
                <a:latin typeface="黑体" panose="02010609060101010101" pitchFamily="49" charset="-122"/>
                <a:ea typeface="黑体" panose="02010609060101010101" pitchFamily="49" charset="-122"/>
                <a:cs typeface="+mn-ea"/>
              </a:rPr>
              <a:t>党的二十大</a:t>
            </a:r>
            <a:endParaRPr kumimoji="0" lang="en-US" altLang="zh-CN" sz="2995" kern="1200" cap="none" spc="0" normalizeH="0" baseline="0" noProof="0" dirty="0">
              <a:solidFill>
                <a:prstClr val="white"/>
              </a:solidFill>
              <a:latin typeface="黑体" panose="02010609060101010101" pitchFamily="49" charset="-122"/>
              <a:ea typeface="黑体" panose="02010609060101010101" pitchFamily="49" charset="-122"/>
              <a:cs typeface="+mn-ea"/>
            </a:endParaRPr>
          </a:p>
          <a:p>
            <a:pPr marR="0" algn="ctr" defTabSz="914400">
              <a:lnSpc>
                <a:spcPct val="150000"/>
              </a:lnSpc>
              <a:buClrTx/>
              <a:buSzTx/>
              <a:buFontTx/>
              <a:buNone/>
              <a:defRPr/>
            </a:pPr>
            <a:r>
              <a:rPr kumimoji="0" lang="zh-CN" altLang="en-US" sz="2995" kern="1200" cap="none" spc="0" normalizeH="0" baseline="0" noProof="0" dirty="0">
                <a:solidFill>
                  <a:prstClr val="white"/>
                </a:solidFill>
                <a:latin typeface="黑体" panose="02010609060101010101" pitchFamily="49" charset="-122"/>
                <a:ea typeface="黑体" panose="02010609060101010101" pitchFamily="49" charset="-122"/>
                <a:cs typeface="+mn-ea"/>
              </a:rPr>
              <a:t>报告</a:t>
            </a:r>
            <a:endParaRPr kumimoji="0" lang="zh-CN" altLang="en-US" sz="2995" kern="1200" cap="none" spc="0" normalizeH="0" baseline="0" noProof="0" dirty="0">
              <a:solidFill>
                <a:prstClr val="white"/>
              </a:solidFill>
              <a:latin typeface="黑体" panose="02010609060101010101" pitchFamily="49" charset="-122"/>
              <a:ea typeface="黑体" panose="02010609060101010101" pitchFamily="49" charset="-122"/>
              <a:cs typeface="+mn-ea"/>
            </a:endParaRPr>
          </a:p>
        </p:txBody>
      </p:sp>
      <p:sp>
        <p:nvSpPr>
          <p:cNvPr id="54" name="文本框 53"/>
          <p:cNvSpPr txBox="1"/>
          <p:nvPr/>
        </p:nvSpPr>
        <p:spPr>
          <a:xfrm>
            <a:off x="6167438" y="1701800"/>
            <a:ext cx="5275263" cy="865188"/>
          </a:xfrm>
          <a:prstGeom prst="rect">
            <a:avLst/>
          </a:prstGeom>
          <a:noFill/>
        </p:spPr>
        <p:txBody>
          <a:bodyPr>
            <a:spAutoFit/>
          </a:bodyPr>
          <a:lstStyle/>
          <a:p>
            <a:pPr marR="0" algn="just" defTabSz="914400">
              <a:lnSpc>
                <a:spcPct val="120000"/>
              </a:lnSpc>
              <a:buClrTx/>
              <a:buSzTx/>
              <a:buFontTx/>
              <a:buNone/>
              <a:defRPr/>
            </a:pPr>
            <a:r>
              <a:rPr kumimoji="0" lang="zh-CN" altLang="en-US" sz="2245" kern="1200" cap="none" spc="0" normalizeH="0" baseline="0" noProof="0" dirty="0">
                <a:solidFill>
                  <a:srgbClr val="000000"/>
                </a:solidFill>
                <a:latin typeface="黑体" panose="02010609060101010101" pitchFamily="49" charset="-122"/>
                <a:ea typeface="黑体" panose="02010609060101010101" pitchFamily="49" charset="-122"/>
                <a:cs typeface="+mn-cs"/>
              </a:rPr>
              <a:t>坚定不移全面从严治党，</a:t>
            </a:r>
            <a:endParaRPr kumimoji="0" lang="en-US" altLang="zh-CN" sz="2245" kern="1200" cap="none" spc="0" normalizeH="0" baseline="0" noProof="0" dirty="0">
              <a:solidFill>
                <a:srgbClr val="000000"/>
              </a:solidFill>
              <a:latin typeface="黑体" panose="02010609060101010101" pitchFamily="49" charset="-122"/>
              <a:ea typeface="黑体" panose="02010609060101010101" pitchFamily="49" charset="-122"/>
              <a:cs typeface="+mn-cs"/>
            </a:endParaRPr>
          </a:p>
          <a:p>
            <a:pPr marR="0" algn="just" defTabSz="914400">
              <a:lnSpc>
                <a:spcPct val="120000"/>
              </a:lnSpc>
              <a:buClrTx/>
              <a:buSzTx/>
              <a:buFontTx/>
              <a:buNone/>
              <a:defRPr/>
            </a:pPr>
            <a:r>
              <a:rPr kumimoji="0" lang="zh-CN" altLang="en-US" sz="2245" kern="1200" cap="none" spc="0" normalizeH="0" baseline="0" noProof="0" dirty="0">
                <a:solidFill>
                  <a:srgbClr val="000000"/>
                </a:solidFill>
                <a:latin typeface="黑体" panose="02010609060101010101" pitchFamily="49" charset="-122"/>
                <a:ea typeface="黑体" panose="02010609060101010101" pitchFamily="49" charset="-122"/>
                <a:cs typeface="+mn-cs"/>
              </a:rPr>
              <a:t>深入推进新时代党的建设新的伟大工程</a:t>
            </a:r>
            <a:endParaRPr kumimoji="0" lang="zh-CN" altLang="en-US" sz="2245" kern="1200" cap="none" spc="0" normalizeH="0" baseline="0" noProof="0" dirty="0">
              <a:solidFill>
                <a:prstClr val="black"/>
              </a:solidFill>
              <a:latin typeface="黑体" panose="02010609060101010101" pitchFamily="49" charset="-122"/>
              <a:ea typeface="黑体" panose="02010609060101010101" pitchFamily="49" charset="-122"/>
              <a:cs typeface="+mn-cs"/>
            </a:endParaRPr>
          </a:p>
        </p:txBody>
      </p:sp>
      <p:pic>
        <p:nvPicPr>
          <p:cNvPr id="152583" name="图片 56"/>
          <p:cNvPicPr>
            <a:picLocks noChangeAspect="1"/>
          </p:cNvPicPr>
          <p:nvPr/>
        </p:nvPicPr>
        <p:blipFill>
          <a:blip r:embed="rId1"/>
          <a:stretch>
            <a:fillRect/>
          </a:stretch>
        </p:blipFill>
        <p:spPr>
          <a:xfrm>
            <a:off x="482600" y="5476875"/>
            <a:ext cx="11636375" cy="1228725"/>
          </a:xfrm>
          <a:prstGeom prst="rect">
            <a:avLst/>
          </a:prstGeom>
          <a:noFill/>
          <a:ln w="9525">
            <a:noFill/>
          </a:ln>
        </p:spPr>
      </p:pic>
      <p:sp>
        <p:nvSpPr>
          <p:cNvPr id="74" name="文本框 73"/>
          <p:cNvSpPr txBox="1"/>
          <p:nvPr/>
        </p:nvSpPr>
        <p:spPr>
          <a:xfrm>
            <a:off x="4751388" y="3155950"/>
            <a:ext cx="6110288" cy="1730375"/>
          </a:xfrm>
          <a:prstGeom prst="rect">
            <a:avLst/>
          </a:prstGeom>
          <a:noFill/>
        </p:spPr>
        <p:txBody>
          <a:bodyPr>
            <a:spAutoFit/>
          </a:bodyPr>
          <a:lstStyle/>
          <a:p>
            <a:pPr marR="0" algn="ctr" defTabSz="914400">
              <a:lnSpc>
                <a:spcPct val="150000"/>
              </a:lnSpc>
              <a:buClrTx/>
              <a:buSzTx/>
              <a:buFontTx/>
              <a:buNone/>
              <a:defRPr/>
            </a:pPr>
            <a:r>
              <a:rPr kumimoji="0" lang="zh-CN" altLang="en-US" sz="2495" kern="1200" cap="none" spc="0" normalizeH="0" baseline="0" noProof="0" dirty="0">
                <a:solidFill>
                  <a:srgbClr val="000000"/>
                </a:solidFill>
                <a:latin typeface="黑体" panose="02010609060101010101" pitchFamily="49" charset="-122"/>
                <a:ea typeface="黑体" panose="02010609060101010101" pitchFamily="49" charset="-122"/>
                <a:cs typeface="+mn-cs"/>
              </a:rPr>
              <a:t>全面建设社会主义现代化国家、</a:t>
            </a:r>
            <a:endParaRPr kumimoji="0" lang="en-US" altLang="zh-CN" sz="2495" kern="1200" cap="none" spc="0" normalizeH="0" baseline="0" noProof="0" dirty="0">
              <a:solidFill>
                <a:srgbClr val="000000"/>
              </a:solidFill>
              <a:latin typeface="黑体" panose="02010609060101010101" pitchFamily="49" charset="-122"/>
              <a:ea typeface="黑体" panose="02010609060101010101" pitchFamily="49" charset="-122"/>
              <a:cs typeface="+mn-cs"/>
            </a:endParaRPr>
          </a:p>
          <a:p>
            <a:pPr marR="0" algn="ctr" defTabSz="914400">
              <a:lnSpc>
                <a:spcPct val="150000"/>
              </a:lnSpc>
              <a:buClrTx/>
              <a:buSzTx/>
              <a:buFontTx/>
              <a:buNone/>
              <a:defRPr/>
            </a:pPr>
            <a:r>
              <a:rPr kumimoji="0" lang="zh-CN" altLang="en-US" sz="2495" kern="1200" cap="none" spc="0" normalizeH="0" baseline="0" noProof="0" dirty="0">
                <a:solidFill>
                  <a:srgbClr val="000000"/>
                </a:solidFill>
                <a:latin typeface="黑体" panose="02010609060101010101" pitchFamily="49" charset="-122"/>
                <a:ea typeface="黑体" panose="02010609060101010101" pitchFamily="49" charset="-122"/>
                <a:cs typeface="+mn-cs"/>
              </a:rPr>
              <a:t>全面推进中华民族伟大复兴，</a:t>
            </a:r>
            <a:endParaRPr kumimoji="0" lang="en-US" altLang="zh-CN" sz="2495" kern="1200" cap="none" spc="0" normalizeH="0" baseline="0" noProof="0" dirty="0">
              <a:solidFill>
                <a:srgbClr val="000000"/>
              </a:solidFill>
              <a:latin typeface="黑体" panose="02010609060101010101" pitchFamily="49" charset="-122"/>
              <a:ea typeface="黑体" panose="02010609060101010101" pitchFamily="49" charset="-122"/>
              <a:cs typeface="+mn-cs"/>
            </a:endParaRPr>
          </a:p>
          <a:p>
            <a:pPr marR="0" algn="ctr" defTabSz="914400">
              <a:lnSpc>
                <a:spcPct val="150000"/>
              </a:lnSpc>
              <a:buClrTx/>
              <a:buSzTx/>
              <a:buFontTx/>
              <a:buNone/>
              <a:defRPr/>
            </a:pPr>
            <a:r>
              <a:rPr kumimoji="0" lang="zh-CN" altLang="en-US" sz="2495" kern="1200" cap="none" spc="0" normalizeH="0" baseline="0" noProof="0" dirty="0">
                <a:solidFill>
                  <a:srgbClr val="000000"/>
                </a:solidFill>
                <a:latin typeface="黑体" panose="02010609060101010101" pitchFamily="49" charset="-122"/>
                <a:ea typeface="黑体" panose="02010609060101010101" pitchFamily="49" charset="-122"/>
                <a:cs typeface="+mn-cs"/>
              </a:rPr>
              <a:t>关键在党。</a:t>
            </a:r>
            <a:endParaRPr kumimoji="0" lang="zh-CN" altLang="en-US" sz="2495" kern="1200" cap="none" spc="0" normalizeH="0" baseline="0" noProof="0" dirty="0">
              <a:solidFill>
                <a:srgbClr val="000000"/>
              </a:solidFill>
              <a:latin typeface="黑体" panose="02010609060101010101" pitchFamily="49" charset="-122"/>
              <a:ea typeface="黑体" panose="02010609060101010101" pitchFamily="49" charset="-122"/>
              <a:cs typeface="+mn-cs"/>
            </a:endParaRPr>
          </a:p>
        </p:txBody>
      </p:sp>
      <p:grpSp>
        <p:nvGrpSpPr>
          <p:cNvPr id="152585" name="组合 9"/>
          <p:cNvGrpSpPr/>
          <p:nvPr/>
        </p:nvGrpSpPr>
        <p:grpSpPr>
          <a:xfrm>
            <a:off x="1214438" y="1003300"/>
            <a:ext cx="10250487" cy="508000"/>
            <a:chOff x="1565086" y="999273"/>
            <a:chExt cx="10057071" cy="530508"/>
          </a:xfrm>
        </p:grpSpPr>
        <p:sp>
          <p:nvSpPr>
            <p:cNvPr id="145418" name="文本框 10"/>
            <p:cNvSpPr txBox="1">
              <a:spLocks noChangeArrowheads="1"/>
            </p:cNvSpPr>
            <p:nvPr/>
          </p:nvSpPr>
          <p:spPr bwMode="auto">
            <a:xfrm>
              <a:off x="2243644" y="1025777"/>
              <a:ext cx="9378513" cy="46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R="0" defTabSz="914400">
                <a:buClrTx/>
                <a:buSzTx/>
                <a:buFontTx/>
                <a:buNone/>
                <a:defRPr/>
              </a:pPr>
              <a:r>
                <a:rPr kumimoji="0" lang="zh-CN" altLang="en-US" sz="2290" kern="1200" cap="none" spc="0" normalizeH="0" baseline="0" noProof="0">
                  <a:solidFill>
                    <a:srgbClr val="000000"/>
                  </a:solidFill>
                  <a:latin typeface="黑体" panose="02010609060101010101" pitchFamily="49" charset="-122"/>
                  <a:ea typeface="黑体" panose="02010609060101010101" pitchFamily="49" charset="-122"/>
                  <a:cs typeface="+mn-cs"/>
                </a:rPr>
                <a:t>根本保证</a:t>
              </a:r>
              <a:r>
                <a:rPr kumimoji="0" lang="en-US" altLang="zh-CN" sz="2290" kern="1200" cap="none" spc="0" normalizeH="0" baseline="0" noProof="0">
                  <a:solidFill>
                    <a:srgbClr val="000000"/>
                  </a:solidFill>
                  <a:latin typeface="黑体" panose="02010609060101010101" pitchFamily="49" charset="-122"/>
                  <a:ea typeface="黑体" panose="02010609060101010101" pitchFamily="49" charset="-122"/>
                  <a:cs typeface="+mn-cs"/>
                </a:rPr>
                <a:t>——</a:t>
              </a:r>
              <a:r>
                <a:rPr kumimoji="0" lang="zh-CN" altLang="en-US" sz="2290" kern="1200" cap="none" spc="0" normalizeH="0" baseline="0" noProof="0">
                  <a:solidFill>
                    <a:srgbClr val="000000"/>
                  </a:solidFill>
                  <a:latin typeface="黑体" panose="02010609060101010101" pitchFamily="49" charset="-122"/>
                  <a:ea typeface="黑体" panose="02010609060101010101" pitchFamily="49" charset="-122"/>
                  <a:cs typeface="+mn-cs"/>
                </a:rPr>
                <a:t>牢牢把握以伟大自我革命引领伟大社会革命的重要要求</a:t>
              </a:r>
              <a:endParaRPr kumimoji="0" lang="zh-CN" altLang="en-US" sz="2290" kern="1200" cap="none" spc="0" normalizeH="0" baseline="0" noProof="0">
                <a:solidFill>
                  <a:srgbClr val="000000"/>
                </a:solidFill>
                <a:latin typeface="黑体" panose="02010609060101010101" pitchFamily="49" charset="-122"/>
                <a:ea typeface="黑体" panose="02010609060101010101" pitchFamily="49" charset="-122"/>
                <a:cs typeface="+mn-cs"/>
              </a:endParaRPr>
            </a:p>
          </p:txBody>
        </p:sp>
        <p:sp>
          <p:nvSpPr>
            <p:cNvPr id="12" name="圆角矩形 24"/>
            <p:cNvSpPr/>
            <p:nvPr/>
          </p:nvSpPr>
          <p:spPr bwMode="auto">
            <a:xfrm>
              <a:off x="1565086" y="999273"/>
              <a:ext cx="528067" cy="53050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31215" rtl="0" eaLnBrk="0" fontAlgn="base" latinLnBrk="0" hangingPunct="0">
                <a:lnSpc>
                  <a:spcPct val="100000"/>
                </a:lnSpc>
                <a:spcBef>
                  <a:spcPct val="0"/>
                </a:spcBef>
                <a:spcAft>
                  <a:spcPct val="0"/>
                </a:spcAft>
                <a:buClrTx/>
                <a:buSzTx/>
                <a:buFontTx/>
                <a:buNone/>
                <a:defRPr/>
              </a:pPr>
              <a:endParaRPr kumimoji="0" lang="en-US" altLang="zh-CN" sz="3440" b="0" i="0" u="none" strike="noStrike" kern="1200" cap="none" spc="0" normalizeH="0" baseline="0" noProof="1">
                <a:ln>
                  <a:noFill/>
                </a:ln>
                <a:solidFill>
                  <a:prstClr val="white"/>
                </a:solidFill>
                <a:effectLst/>
                <a:uLnTx/>
                <a:uFillTx/>
                <a:latin typeface="黑体" panose="02010609060101010101" pitchFamily="49" charset="-122"/>
                <a:ea typeface="黑体" panose="02010609060101010101" pitchFamily="49" charset="-122"/>
                <a:cs typeface="+mn-ea"/>
                <a:sym typeface="+mn-lt"/>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1000" fill="hold"/>
                                        <p:tgtEl>
                                          <p:spTgt spid="51"/>
                                        </p:tgtEl>
                                        <p:attrNameLst>
                                          <p:attrName>ppt_x</p:attrName>
                                        </p:attrNameLst>
                                      </p:cBhvr>
                                      <p:tavLst>
                                        <p:tav tm="0">
                                          <p:val>
                                            <p:strVal val="0-#ppt_w/2"/>
                                          </p:val>
                                        </p:tav>
                                        <p:tav tm="100000">
                                          <p:val>
                                            <p:strVal val="#ppt_x"/>
                                          </p:val>
                                        </p:tav>
                                      </p:tavLst>
                                    </p:anim>
                                    <p:anim calcmode="lin" valueType="num">
                                      <p:cBhvr>
                                        <p:cTn id="12" dur="10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ldLvl="0" animBg="1"/>
      <p:bldP spid="51"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1022122"/>
          <p:cNvSpPr>
            <a:spLocks noEditPoints="1"/>
          </p:cNvSpPr>
          <p:nvPr>
            <p:custDataLst>
              <p:tags r:id="rId1"/>
            </p:custDataLst>
          </p:nvPr>
        </p:nvSpPr>
        <p:spPr bwMode="auto">
          <a:xfrm>
            <a:off x="1327150" y="1706563"/>
            <a:ext cx="2957513" cy="739775"/>
          </a:xfrm>
          <a:custGeom>
            <a:avLst/>
            <a:gdLst>
              <a:gd name="T0" fmla="*/ 1868488 w 2333"/>
              <a:gd name="T1" fmla="*/ 0 h 1818"/>
              <a:gd name="T2" fmla="*/ 1868488 w 2333"/>
              <a:gd name="T3" fmla="*/ 1092205 h 1818"/>
              <a:gd name="T4" fmla="*/ 933844 w 2333"/>
              <a:gd name="T5" fmla="*/ 1455739 h 1818"/>
              <a:gd name="T6" fmla="*/ 0 w 2333"/>
              <a:gd name="T7" fmla="*/ 1092205 h 1818"/>
              <a:gd name="T8" fmla="*/ 0 w 2333"/>
              <a:gd name="T9" fmla="*/ 0 h 1818"/>
              <a:gd name="T10" fmla="*/ 1868488 w 2333"/>
              <a:gd name="T11" fmla="*/ 0 h 1818"/>
              <a:gd name="T12" fmla="*/ 933844 w 2333"/>
              <a:gd name="T13" fmla="*/ 0 h 1818"/>
              <a:gd name="T14" fmla="*/ 0 60000 65536"/>
              <a:gd name="T15" fmla="*/ 0 60000 65536"/>
              <a:gd name="T16" fmla="*/ 0 60000 65536"/>
              <a:gd name="T17" fmla="*/ 0 60000 65536"/>
              <a:gd name="T18" fmla="*/ 0 60000 65536"/>
              <a:gd name="T19" fmla="*/ 0 60000 65536"/>
              <a:gd name="T20" fmla="*/ 0 60000 65536"/>
              <a:gd name="T21" fmla="*/ 0 w 2333"/>
              <a:gd name="T22" fmla="*/ 0 h 1818"/>
              <a:gd name="T23" fmla="*/ 2333 w 2333"/>
              <a:gd name="T24" fmla="*/ 1818 h 18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1818">
                <a:moveTo>
                  <a:pt x="2333" y="0"/>
                </a:moveTo>
                <a:lnTo>
                  <a:pt x="2333" y="1364"/>
                </a:lnTo>
                <a:lnTo>
                  <a:pt x="1166" y="1818"/>
                </a:lnTo>
                <a:lnTo>
                  <a:pt x="0" y="1364"/>
                </a:lnTo>
                <a:lnTo>
                  <a:pt x="0" y="0"/>
                </a:lnTo>
                <a:lnTo>
                  <a:pt x="2333" y="0"/>
                </a:lnTo>
                <a:close/>
                <a:moveTo>
                  <a:pt x="1166" y="0"/>
                </a:moveTo>
              </a:path>
            </a:pathLst>
          </a:custGeom>
          <a:solidFill>
            <a:srgbClr val="CC0000"/>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310" tIns="43656" rIns="87310" bIns="43656" anchor="ctr"/>
          <a:lstStyle/>
          <a:p>
            <a:pPr marL="0" marR="0" lvl="0" indent="0" algn="ctr" defTabSz="1163955" rtl="0" eaLnBrk="0" fontAlgn="base" latinLnBrk="0" hangingPunct="0">
              <a:lnSpc>
                <a:spcPct val="100000"/>
              </a:lnSpc>
              <a:spcBef>
                <a:spcPct val="0"/>
              </a:spcBef>
              <a:spcAft>
                <a:spcPct val="0"/>
              </a:spcAft>
              <a:buClrTx/>
              <a:buSzTx/>
              <a:buFontTx/>
              <a:buNone/>
              <a:defRPr/>
            </a:pPr>
            <a:endParaRPr kumimoji="0" lang="zh-CN" altLang="en-US" sz="445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3" name="PA-1022123"/>
          <p:cNvSpPr/>
          <p:nvPr>
            <p:custDataLst>
              <p:tags r:id="rId2"/>
            </p:custDataLst>
          </p:nvPr>
        </p:nvSpPr>
        <p:spPr>
          <a:xfrm>
            <a:off x="1325937" y="1737450"/>
            <a:ext cx="2805846" cy="472071"/>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95" b="0" i="0" u="none" strike="noStrike" kern="1200" cap="none" spc="0" normalizeH="0" baseline="0" noProof="0" dirty="0">
                <a:ln>
                  <a:noFill/>
                </a:ln>
                <a:gradFill>
                  <a:gsLst>
                    <a:gs pos="0">
                      <a:srgbClr val="FFFFFF"/>
                    </a:gs>
                    <a:gs pos="100000">
                      <a:srgbClr val="FFFF00"/>
                    </a:gs>
                  </a:gsLst>
                  <a:lin ang="5400000" scaled="1"/>
                </a:gradFill>
                <a:effectLst/>
                <a:uLnTx/>
                <a:uFillTx/>
                <a:latin typeface="黑体" panose="02010609060101010101" pitchFamily="49" charset="-122"/>
                <a:ea typeface="黑体" panose="02010609060101010101" pitchFamily="49" charset="-122"/>
                <a:cs typeface="+mn-cs"/>
              </a:rPr>
              <a:t>（一）基本态度</a:t>
            </a:r>
            <a:endParaRPr kumimoji="0" lang="zh-CN" altLang="en-US" sz="2495" b="0" i="0" u="none" strike="noStrike" kern="1200" cap="none" spc="0" normalizeH="0" baseline="0" noProof="0" dirty="0">
              <a:ln>
                <a:noFill/>
              </a:ln>
              <a:gradFill>
                <a:gsLst>
                  <a:gs pos="0">
                    <a:srgbClr val="FFFFFF"/>
                  </a:gs>
                  <a:gs pos="100000">
                    <a:srgbClr val="FFFF00"/>
                  </a:gs>
                </a:gsLst>
                <a:lin ang="5400000" scaled="1"/>
              </a:gradFill>
              <a:effectLst/>
              <a:uLnTx/>
              <a:uFillTx/>
              <a:latin typeface="黑体" panose="02010609060101010101" pitchFamily="49" charset="-122"/>
              <a:ea typeface="黑体" panose="02010609060101010101" pitchFamily="49" charset="-122"/>
              <a:cs typeface="+mn-cs"/>
            </a:endParaRPr>
          </a:p>
        </p:txBody>
      </p:sp>
      <p:cxnSp>
        <p:nvCxnSpPr>
          <p:cNvPr id="4" name="直接连接符 3"/>
          <p:cNvCxnSpPr/>
          <p:nvPr/>
        </p:nvCxnSpPr>
        <p:spPr>
          <a:xfrm>
            <a:off x="4354513" y="2205038"/>
            <a:ext cx="613886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PA-1022152"/>
          <p:cNvSpPr/>
          <p:nvPr>
            <p:custDataLst>
              <p:tags r:id="rId3"/>
            </p:custDataLst>
          </p:nvPr>
        </p:nvSpPr>
        <p:spPr>
          <a:xfrm>
            <a:off x="1327150" y="2797175"/>
            <a:ext cx="6686550" cy="3490913"/>
          </a:xfrm>
          <a:prstGeom prst="rect">
            <a:avLst/>
          </a:prstGeom>
          <a:solidFill>
            <a:schemeClr val="bg1"/>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15" b="0" i="0" u="none" strike="noStrike" kern="1200" cap="none" spc="0" normalizeH="0" baseline="0" noProof="0">
              <a:ln>
                <a:noFill/>
              </a:ln>
              <a:solidFill>
                <a:srgbClr val="A5300F"/>
              </a:solidFill>
              <a:effectLst/>
              <a:uLnTx/>
              <a:uFillTx/>
              <a:latin typeface="+mn-lt"/>
              <a:ea typeface="+mn-ea"/>
              <a:cs typeface="+mn-cs"/>
            </a:endParaRPr>
          </a:p>
        </p:txBody>
      </p:sp>
      <p:sp>
        <p:nvSpPr>
          <p:cNvPr id="9" name="文本框 8"/>
          <p:cNvSpPr txBox="1"/>
          <p:nvPr/>
        </p:nvSpPr>
        <p:spPr>
          <a:xfrm>
            <a:off x="1420813" y="2838450"/>
            <a:ext cx="6342063" cy="3244850"/>
          </a:xfrm>
          <a:prstGeom prst="rect">
            <a:avLst/>
          </a:prstGeom>
          <a:noFill/>
        </p:spPr>
        <p:txBody>
          <a:bodyPr>
            <a:spAutoFit/>
          </a:bodyPr>
          <a:lstStyle/>
          <a:p>
            <a:pPr marR="0" defTabSz="914400">
              <a:lnSpc>
                <a:spcPct val="150000"/>
              </a:lnSpc>
              <a:buClrTx/>
              <a:buSzTx/>
              <a:buFontTx/>
              <a:buNone/>
              <a:defRPr/>
            </a:pPr>
            <a:r>
              <a:rPr kumimoji="0" lang="zh-CN" altLang="en-US" sz="1995" kern="1200" cap="none" spc="0" normalizeH="0" baseline="0" noProof="0" dirty="0">
                <a:solidFill>
                  <a:srgbClr val="000000"/>
                </a:solidFill>
                <a:latin typeface="宋体" panose="02010600030101010101" pitchFamily="2" charset="-122"/>
                <a:ea typeface="宋体" panose="02010600030101010101" pitchFamily="2" charset="-122"/>
                <a:cs typeface="+mn-cs"/>
              </a:rPr>
              <a:t>党面临的执政考验、改革开放考验、市场经济考验、外部环境考验将长期存在，精神懈怠危险、能力不足危险、脱离群众危险、消极腐败危险将长期存在。全党必须牢记，全面从严治党永远在路上，党的自我革命永远在路上，决不能有松劲歇脚、疲劳厌战的情绪，必须持之以恒推进全面从严治党，深入推进新时代党的建设新的伟大工程，以党的自我革命引领社会革命。</a:t>
            </a:r>
            <a:endParaRPr kumimoji="0" lang="zh-CN" altLang="en-US" sz="1995" kern="1200" cap="none" spc="0" normalizeH="0" baseline="0" noProof="0" dirty="0">
              <a:solidFill>
                <a:srgbClr val="000000"/>
              </a:solidFill>
              <a:latin typeface="宋体" panose="02010600030101010101" pitchFamily="2" charset="-122"/>
              <a:ea typeface="宋体" panose="02010600030101010101" pitchFamily="2" charset="-122"/>
              <a:cs typeface="+mn-cs"/>
            </a:endParaRPr>
          </a:p>
        </p:txBody>
      </p:sp>
      <p:sp>
        <p:nvSpPr>
          <p:cNvPr id="10" name="PA-1022152"/>
          <p:cNvSpPr/>
          <p:nvPr>
            <p:custDataLst>
              <p:tags r:id="rId4"/>
            </p:custDataLst>
          </p:nvPr>
        </p:nvSpPr>
        <p:spPr>
          <a:xfrm>
            <a:off x="8280400" y="2797175"/>
            <a:ext cx="3235325" cy="1554163"/>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15" b="0" i="0" u="none" strike="noStrike" kern="1200" cap="none" spc="0" normalizeH="0" baseline="0" noProof="0">
              <a:ln>
                <a:noFill/>
              </a:ln>
              <a:solidFill>
                <a:srgbClr val="A5300F"/>
              </a:solidFill>
              <a:effectLst/>
              <a:uLnTx/>
              <a:uFillTx/>
              <a:latin typeface="+mn-lt"/>
              <a:ea typeface="+mn-ea"/>
              <a:cs typeface="+mn-cs"/>
            </a:endParaRPr>
          </a:p>
        </p:txBody>
      </p:sp>
      <p:sp>
        <p:nvSpPr>
          <p:cNvPr id="11" name="PA-1022152"/>
          <p:cNvSpPr/>
          <p:nvPr>
            <p:custDataLst>
              <p:tags r:id="rId5"/>
            </p:custDataLst>
          </p:nvPr>
        </p:nvSpPr>
        <p:spPr>
          <a:xfrm>
            <a:off x="8280400" y="4735513"/>
            <a:ext cx="3235325" cy="1552575"/>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15" b="0" i="0" u="none" strike="noStrike" kern="1200" cap="none" spc="0" normalizeH="0" baseline="0" noProof="0">
              <a:ln>
                <a:noFill/>
              </a:ln>
              <a:solidFill>
                <a:srgbClr val="A5300F"/>
              </a:solidFill>
              <a:effectLst/>
              <a:uLnTx/>
              <a:uFillTx/>
              <a:latin typeface="+mn-lt"/>
              <a:ea typeface="+mn-ea"/>
              <a:cs typeface="+mn-cs"/>
            </a:endParaRPr>
          </a:p>
        </p:txBody>
      </p:sp>
      <p:sp>
        <p:nvSpPr>
          <p:cNvPr id="12" name="文本框 11"/>
          <p:cNvSpPr txBox="1"/>
          <p:nvPr/>
        </p:nvSpPr>
        <p:spPr>
          <a:xfrm>
            <a:off x="8466138" y="3197225"/>
            <a:ext cx="2676525" cy="1154113"/>
          </a:xfrm>
          <a:prstGeom prst="rect">
            <a:avLst/>
          </a:prstGeom>
          <a:noFill/>
        </p:spPr>
        <p:txBody>
          <a:bodyPr>
            <a:spAutoFit/>
          </a:bodyPr>
          <a:lstStyle/>
          <a:p>
            <a:pPr marR="0" algn="just" defTabSz="914400">
              <a:lnSpc>
                <a:spcPct val="150000"/>
              </a:lnSpc>
              <a:buClrTx/>
              <a:buSzTx/>
              <a:buFontTx/>
              <a:buNone/>
              <a:defRPr/>
            </a:pPr>
            <a:r>
              <a:rPr kumimoji="0" lang="zh-CN" altLang="en-US" sz="2495" kern="1200" cap="none" spc="0" normalizeH="0" baseline="0" noProof="0" dirty="0">
                <a:solidFill>
                  <a:prstClr val="white"/>
                </a:solidFill>
                <a:latin typeface="黑体" panose="02010609060101010101" pitchFamily="49" charset="-122"/>
                <a:ea typeface="黑体" panose="02010609060101010101" pitchFamily="49" charset="-122"/>
                <a:cs typeface="+mn-cs"/>
              </a:rPr>
              <a:t>两个“长期存在”</a:t>
            </a:r>
            <a:endParaRPr kumimoji="0" lang="en-US" altLang="zh-CN" sz="2495" kern="1200" cap="none" spc="0" normalizeH="0" baseline="0" noProof="0" dirty="0">
              <a:solidFill>
                <a:prstClr val="white"/>
              </a:solidFill>
              <a:latin typeface="黑体" panose="02010609060101010101" pitchFamily="49" charset="-122"/>
              <a:ea typeface="黑体" panose="02010609060101010101" pitchFamily="49" charset="-122"/>
              <a:cs typeface="+mn-cs"/>
            </a:endParaRPr>
          </a:p>
        </p:txBody>
      </p:sp>
      <p:sp>
        <p:nvSpPr>
          <p:cNvPr id="14" name="文本框 13"/>
          <p:cNvSpPr txBox="1"/>
          <p:nvPr/>
        </p:nvSpPr>
        <p:spPr>
          <a:xfrm>
            <a:off x="4354513" y="1681163"/>
            <a:ext cx="6375400" cy="433388"/>
          </a:xfrm>
          <a:prstGeom prst="rect">
            <a:avLst/>
          </a:prstGeom>
          <a:noFill/>
        </p:spPr>
        <p:txBody>
          <a:bodyPr>
            <a:spAutoFit/>
          </a:bodyPr>
          <a:lstStyle/>
          <a:p>
            <a:pPr marR="0" defTabSz="914400">
              <a:buClrTx/>
              <a:buSzTx/>
              <a:buFontTx/>
              <a:buNone/>
              <a:defRPr/>
            </a:pPr>
            <a:r>
              <a:rPr kumimoji="0" lang="zh-CN" altLang="en-US" sz="2245" kern="1200" cap="none" spc="0" normalizeH="0" baseline="0" noProof="0" dirty="0">
                <a:solidFill>
                  <a:srgbClr val="000000"/>
                </a:solidFill>
                <a:latin typeface="黑体" panose="02010609060101010101" pitchFamily="49" charset="-122"/>
                <a:ea typeface="黑体" panose="02010609060101010101" pitchFamily="49" charset="-122"/>
                <a:cs typeface="+mn-cs"/>
              </a:rPr>
              <a:t>必须时刻保持解决大党独有难题的清醒和坚定</a:t>
            </a:r>
            <a:endParaRPr kumimoji="0" lang="zh-CN" altLang="en-US" sz="2245" kern="1200" cap="none" spc="0" normalizeH="0" baseline="0" noProof="0" dirty="0">
              <a:solidFill>
                <a:prstClr val="black"/>
              </a:solidFill>
              <a:latin typeface="黑体" panose="02010609060101010101" pitchFamily="49" charset="-122"/>
              <a:ea typeface="黑体" panose="02010609060101010101" pitchFamily="49" charset="-122"/>
              <a:cs typeface="+mn-cs"/>
            </a:endParaRPr>
          </a:p>
        </p:txBody>
      </p:sp>
      <p:sp>
        <p:nvSpPr>
          <p:cNvPr id="17" name="文本框 16"/>
          <p:cNvSpPr txBox="1"/>
          <p:nvPr/>
        </p:nvSpPr>
        <p:spPr>
          <a:xfrm>
            <a:off x="8359775" y="5099050"/>
            <a:ext cx="2940050" cy="1154113"/>
          </a:xfrm>
          <a:prstGeom prst="rect">
            <a:avLst/>
          </a:prstGeom>
          <a:noFill/>
        </p:spPr>
        <p:txBody>
          <a:bodyPr>
            <a:spAutoFit/>
          </a:bodyPr>
          <a:lstStyle/>
          <a:p>
            <a:pPr marR="0" algn="just" defTabSz="914400">
              <a:lnSpc>
                <a:spcPct val="150000"/>
              </a:lnSpc>
              <a:buClrTx/>
              <a:buSzTx/>
              <a:buFontTx/>
              <a:buNone/>
              <a:defRPr/>
            </a:pPr>
            <a:r>
              <a:rPr kumimoji="0" lang="zh-CN" altLang="en-US" sz="2495" kern="1200" cap="none" spc="0" normalizeH="0" baseline="0" noProof="0" dirty="0">
                <a:solidFill>
                  <a:prstClr val="white"/>
                </a:solidFill>
                <a:latin typeface="黑体" panose="02010609060101010101" pitchFamily="49" charset="-122"/>
                <a:ea typeface="黑体" panose="02010609060101010101" pitchFamily="49" charset="-122"/>
                <a:cs typeface="+mn-cs"/>
              </a:rPr>
              <a:t>两个“永远在路上”</a:t>
            </a:r>
            <a:endParaRPr kumimoji="0" lang="en-US" altLang="zh-CN" sz="2495" kern="1200" cap="none" spc="0" normalizeH="0" baseline="0" noProof="0" dirty="0">
              <a:solidFill>
                <a:prstClr val="white"/>
              </a:solidFill>
              <a:latin typeface="黑体" panose="02010609060101010101" pitchFamily="49" charset="-122"/>
              <a:ea typeface="黑体" panose="02010609060101010101" pitchFamily="49" charset="-122"/>
              <a:cs typeface="+mn-cs"/>
            </a:endParaRPr>
          </a:p>
        </p:txBody>
      </p:sp>
      <p:grpSp>
        <p:nvGrpSpPr>
          <p:cNvPr id="154636" name="组合 14"/>
          <p:cNvGrpSpPr/>
          <p:nvPr/>
        </p:nvGrpSpPr>
        <p:grpSpPr>
          <a:xfrm>
            <a:off x="1214438" y="1003300"/>
            <a:ext cx="10250487" cy="508000"/>
            <a:chOff x="1565086" y="999273"/>
            <a:chExt cx="10057071" cy="530508"/>
          </a:xfrm>
        </p:grpSpPr>
        <p:sp>
          <p:nvSpPr>
            <p:cNvPr id="147469" name="文本框 15"/>
            <p:cNvSpPr txBox="1">
              <a:spLocks noChangeArrowheads="1"/>
            </p:cNvSpPr>
            <p:nvPr/>
          </p:nvSpPr>
          <p:spPr bwMode="auto">
            <a:xfrm>
              <a:off x="2243644" y="1025777"/>
              <a:ext cx="9378513" cy="46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R="0" defTabSz="914400">
                <a:buClrTx/>
                <a:buSzTx/>
                <a:buFontTx/>
                <a:buNone/>
                <a:defRPr/>
              </a:pPr>
              <a:r>
                <a:rPr kumimoji="0" lang="zh-CN" altLang="en-US" sz="2290" kern="1200" cap="none" spc="0" normalizeH="0" baseline="0" noProof="0">
                  <a:solidFill>
                    <a:srgbClr val="000000"/>
                  </a:solidFill>
                  <a:latin typeface="黑体" panose="02010609060101010101" pitchFamily="49" charset="-122"/>
                  <a:ea typeface="黑体" panose="02010609060101010101" pitchFamily="49" charset="-122"/>
                  <a:cs typeface="+mn-cs"/>
                </a:rPr>
                <a:t>根本保证</a:t>
              </a:r>
              <a:r>
                <a:rPr kumimoji="0" lang="en-US" altLang="zh-CN" sz="2290" kern="1200" cap="none" spc="0" normalizeH="0" baseline="0" noProof="0">
                  <a:solidFill>
                    <a:srgbClr val="000000"/>
                  </a:solidFill>
                  <a:latin typeface="黑体" panose="02010609060101010101" pitchFamily="49" charset="-122"/>
                  <a:ea typeface="黑体" panose="02010609060101010101" pitchFamily="49" charset="-122"/>
                  <a:cs typeface="+mn-cs"/>
                </a:rPr>
                <a:t>——</a:t>
              </a:r>
              <a:r>
                <a:rPr kumimoji="0" lang="zh-CN" altLang="en-US" sz="2290" kern="1200" cap="none" spc="0" normalizeH="0" baseline="0" noProof="0">
                  <a:solidFill>
                    <a:srgbClr val="000000"/>
                  </a:solidFill>
                  <a:latin typeface="黑体" panose="02010609060101010101" pitchFamily="49" charset="-122"/>
                  <a:ea typeface="黑体" panose="02010609060101010101" pitchFamily="49" charset="-122"/>
                  <a:cs typeface="+mn-cs"/>
                </a:rPr>
                <a:t>牢牢把握以伟大自我革命引领伟大社会革命的重要要求</a:t>
              </a:r>
              <a:endParaRPr kumimoji="0" lang="zh-CN" altLang="en-US" sz="2290" kern="1200" cap="none" spc="0" normalizeH="0" baseline="0" noProof="0">
                <a:solidFill>
                  <a:srgbClr val="000000"/>
                </a:solidFill>
                <a:latin typeface="黑体" panose="02010609060101010101" pitchFamily="49" charset="-122"/>
                <a:ea typeface="黑体" panose="02010609060101010101" pitchFamily="49" charset="-122"/>
                <a:cs typeface="+mn-cs"/>
              </a:endParaRPr>
            </a:p>
          </p:txBody>
        </p:sp>
        <p:sp>
          <p:nvSpPr>
            <p:cNvPr id="18" name="圆角矩形 24"/>
            <p:cNvSpPr/>
            <p:nvPr/>
          </p:nvSpPr>
          <p:spPr bwMode="auto">
            <a:xfrm>
              <a:off x="1565086" y="999273"/>
              <a:ext cx="528067" cy="53050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31215" rtl="0" eaLnBrk="0" fontAlgn="base" latinLnBrk="0" hangingPunct="0">
                <a:lnSpc>
                  <a:spcPct val="100000"/>
                </a:lnSpc>
                <a:spcBef>
                  <a:spcPct val="0"/>
                </a:spcBef>
                <a:spcAft>
                  <a:spcPct val="0"/>
                </a:spcAft>
                <a:buClrTx/>
                <a:buSzTx/>
                <a:buFontTx/>
                <a:buNone/>
                <a:defRPr/>
              </a:pPr>
              <a:endParaRPr kumimoji="0" lang="en-US" altLang="zh-CN" sz="3440" b="0" i="0" u="none" strike="noStrike" kern="1200" cap="none" spc="0" normalizeH="0" baseline="0" noProof="1">
                <a:ln>
                  <a:noFill/>
                </a:ln>
                <a:solidFill>
                  <a:prstClr val="white"/>
                </a:solidFill>
                <a:effectLst/>
                <a:uLnTx/>
                <a:uFillTx/>
                <a:latin typeface="黑体" panose="02010609060101010101" pitchFamily="49" charset="-122"/>
                <a:ea typeface="黑体" panose="02010609060101010101" pitchFamily="49" charset="-122"/>
                <a:cs typeface="+mn-ea"/>
                <a:sym typeface="+mn-lt"/>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1022122"/>
          <p:cNvSpPr>
            <a:spLocks noEditPoints="1"/>
          </p:cNvSpPr>
          <p:nvPr>
            <p:custDataLst>
              <p:tags r:id="rId1"/>
            </p:custDataLst>
          </p:nvPr>
        </p:nvSpPr>
        <p:spPr bwMode="auto">
          <a:xfrm>
            <a:off x="1327150" y="1706563"/>
            <a:ext cx="2957513" cy="739775"/>
          </a:xfrm>
          <a:custGeom>
            <a:avLst/>
            <a:gdLst>
              <a:gd name="T0" fmla="*/ 1868488 w 2333"/>
              <a:gd name="T1" fmla="*/ 0 h 1818"/>
              <a:gd name="T2" fmla="*/ 1868488 w 2333"/>
              <a:gd name="T3" fmla="*/ 1092205 h 1818"/>
              <a:gd name="T4" fmla="*/ 933844 w 2333"/>
              <a:gd name="T5" fmla="*/ 1455739 h 1818"/>
              <a:gd name="T6" fmla="*/ 0 w 2333"/>
              <a:gd name="T7" fmla="*/ 1092205 h 1818"/>
              <a:gd name="T8" fmla="*/ 0 w 2333"/>
              <a:gd name="T9" fmla="*/ 0 h 1818"/>
              <a:gd name="T10" fmla="*/ 1868488 w 2333"/>
              <a:gd name="T11" fmla="*/ 0 h 1818"/>
              <a:gd name="T12" fmla="*/ 933844 w 2333"/>
              <a:gd name="T13" fmla="*/ 0 h 1818"/>
              <a:gd name="T14" fmla="*/ 0 60000 65536"/>
              <a:gd name="T15" fmla="*/ 0 60000 65536"/>
              <a:gd name="T16" fmla="*/ 0 60000 65536"/>
              <a:gd name="T17" fmla="*/ 0 60000 65536"/>
              <a:gd name="T18" fmla="*/ 0 60000 65536"/>
              <a:gd name="T19" fmla="*/ 0 60000 65536"/>
              <a:gd name="T20" fmla="*/ 0 60000 65536"/>
              <a:gd name="T21" fmla="*/ 0 w 2333"/>
              <a:gd name="T22" fmla="*/ 0 h 1818"/>
              <a:gd name="T23" fmla="*/ 2333 w 2333"/>
              <a:gd name="T24" fmla="*/ 1818 h 18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1818">
                <a:moveTo>
                  <a:pt x="2333" y="0"/>
                </a:moveTo>
                <a:lnTo>
                  <a:pt x="2333" y="1364"/>
                </a:lnTo>
                <a:lnTo>
                  <a:pt x="1166" y="1818"/>
                </a:lnTo>
                <a:lnTo>
                  <a:pt x="0" y="1364"/>
                </a:lnTo>
                <a:lnTo>
                  <a:pt x="0" y="0"/>
                </a:lnTo>
                <a:lnTo>
                  <a:pt x="2333" y="0"/>
                </a:lnTo>
                <a:close/>
                <a:moveTo>
                  <a:pt x="1166" y="0"/>
                </a:moveTo>
              </a:path>
            </a:pathLst>
          </a:custGeom>
          <a:solidFill>
            <a:srgbClr val="CC0000"/>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310" tIns="43656" rIns="87310" bIns="43656" anchor="ctr"/>
          <a:lstStyle/>
          <a:p>
            <a:pPr marL="0" marR="0" lvl="0" indent="0" algn="ctr" defTabSz="1163955" rtl="0" eaLnBrk="0" fontAlgn="base" latinLnBrk="0" hangingPunct="0">
              <a:lnSpc>
                <a:spcPct val="100000"/>
              </a:lnSpc>
              <a:spcBef>
                <a:spcPct val="0"/>
              </a:spcBef>
              <a:spcAft>
                <a:spcPct val="0"/>
              </a:spcAft>
              <a:buClrTx/>
              <a:buSzTx/>
              <a:buFontTx/>
              <a:buNone/>
              <a:defRPr/>
            </a:pPr>
            <a:endParaRPr kumimoji="0" lang="zh-CN" altLang="en-US" sz="445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3" name="PA-1022123"/>
          <p:cNvSpPr/>
          <p:nvPr>
            <p:custDataLst>
              <p:tags r:id="rId2"/>
            </p:custDataLst>
          </p:nvPr>
        </p:nvSpPr>
        <p:spPr>
          <a:xfrm>
            <a:off x="1325937" y="1737450"/>
            <a:ext cx="2805846" cy="472071"/>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95" b="0" i="0" u="none" strike="noStrike" kern="1200" cap="none" spc="0" normalizeH="0" baseline="0" noProof="0" dirty="0">
                <a:ln>
                  <a:noFill/>
                </a:ln>
                <a:gradFill>
                  <a:gsLst>
                    <a:gs pos="0">
                      <a:srgbClr val="FFFFFF"/>
                    </a:gs>
                    <a:gs pos="100000">
                      <a:srgbClr val="FFFF00"/>
                    </a:gs>
                  </a:gsLst>
                  <a:lin ang="5400000" scaled="1"/>
                </a:gradFill>
                <a:effectLst/>
                <a:uLnTx/>
                <a:uFillTx/>
                <a:latin typeface="黑体" panose="02010609060101010101" pitchFamily="49" charset="-122"/>
                <a:ea typeface="黑体" panose="02010609060101010101" pitchFamily="49" charset="-122"/>
                <a:cs typeface="+mn-cs"/>
              </a:rPr>
              <a:t>（二）总体思路</a:t>
            </a:r>
            <a:endParaRPr kumimoji="0" lang="zh-CN" altLang="en-US" sz="2495" b="0" i="0" u="none" strike="noStrike" kern="1200" cap="none" spc="0" normalizeH="0" baseline="0" noProof="0" dirty="0">
              <a:ln>
                <a:noFill/>
              </a:ln>
              <a:gradFill>
                <a:gsLst>
                  <a:gs pos="0">
                    <a:srgbClr val="FFFFFF"/>
                  </a:gs>
                  <a:gs pos="100000">
                    <a:srgbClr val="FFFF00"/>
                  </a:gs>
                </a:gsLst>
                <a:lin ang="5400000" scaled="1"/>
              </a:gradFill>
              <a:effectLst/>
              <a:uLnTx/>
              <a:uFillTx/>
              <a:latin typeface="黑体" panose="02010609060101010101" pitchFamily="49" charset="-122"/>
              <a:ea typeface="黑体" panose="02010609060101010101" pitchFamily="49" charset="-122"/>
              <a:cs typeface="+mn-cs"/>
            </a:endParaRPr>
          </a:p>
        </p:txBody>
      </p:sp>
      <p:cxnSp>
        <p:nvCxnSpPr>
          <p:cNvPr id="4" name="直接连接符 3"/>
          <p:cNvCxnSpPr/>
          <p:nvPr/>
        </p:nvCxnSpPr>
        <p:spPr>
          <a:xfrm>
            <a:off x="4354513" y="1987550"/>
            <a:ext cx="387667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56677" name="图片 6"/>
          <p:cNvPicPr>
            <a:picLocks noChangeAspect="1"/>
          </p:cNvPicPr>
          <p:nvPr/>
        </p:nvPicPr>
        <p:blipFill>
          <a:blip r:embed="rId3"/>
          <a:stretch>
            <a:fillRect/>
          </a:stretch>
        </p:blipFill>
        <p:spPr>
          <a:xfrm>
            <a:off x="7426325" y="2446338"/>
            <a:ext cx="5141913" cy="3328987"/>
          </a:xfrm>
          <a:prstGeom prst="rect">
            <a:avLst/>
          </a:prstGeom>
          <a:noFill/>
          <a:ln w="9525">
            <a:noFill/>
          </a:ln>
        </p:spPr>
      </p:pic>
      <p:sp>
        <p:nvSpPr>
          <p:cNvPr id="8" name="文本框 7"/>
          <p:cNvSpPr txBox="1"/>
          <p:nvPr/>
        </p:nvSpPr>
        <p:spPr>
          <a:xfrm>
            <a:off x="1473200" y="2970213"/>
            <a:ext cx="5659438" cy="2601913"/>
          </a:xfrm>
          <a:prstGeom prst="rect">
            <a:avLst/>
          </a:prstGeom>
          <a:noFill/>
        </p:spPr>
        <p:txBody>
          <a:bodyPr>
            <a:spAutoFit/>
          </a:bodyPr>
          <a:lstStyle/>
          <a:p>
            <a:pPr marR="0" defTabSz="914400">
              <a:lnSpc>
                <a:spcPct val="150000"/>
              </a:lnSpc>
              <a:buClrTx/>
              <a:buSzTx/>
              <a:buFontTx/>
              <a:buNone/>
              <a:defRPr/>
            </a:pPr>
            <a:r>
              <a:rPr kumimoji="0" lang="zh-CN" altLang="en-US" sz="2245" kern="1200" cap="none" spc="0" normalizeH="0" baseline="0" noProof="0" dirty="0">
                <a:solidFill>
                  <a:srgbClr val="000000"/>
                </a:solidFill>
                <a:latin typeface="黑体" panose="02010609060101010101" pitchFamily="49" charset="-122"/>
                <a:ea typeface="黑体" panose="02010609060101010101" pitchFamily="49" charset="-122"/>
                <a:cs typeface="+mn-cs"/>
              </a:rPr>
              <a:t>我们要落实新时代党的建设总要求，健全全面从严治党体系，全面推进党的自我净化、自我完善、自我革新、自我提高，使我们党坚守初心使命，始终成为中国特色社会主义事业的坚强领导核心。</a:t>
            </a:r>
            <a:endParaRPr kumimoji="0" lang="zh-CN" altLang="en-US" sz="2245" kern="1200" cap="none" spc="0" normalizeH="0" baseline="0" noProof="0" dirty="0">
              <a:solidFill>
                <a:srgbClr val="000000"/>
              </a:solidFill>
              <a:latin typeface="黑体" panose="02010609060101010101" pitchFamily="49" charset="-122"/>
              <a:ea typeface="黑体" panose="02010609060101010101" pitchFamily="49" charset="-122"/>
              <a:cs typeface="+mn-cs"/>
            </a:endParaRPr>
          </a:p>
        </p:txBody>
      </p:sp>
      <p:grpSp>
        <p:nvGrpSpPr>
          <p:cNvPr id="156679" name="组合 8"/>
          <p:cNvGrpSpPr/>
          <p:nvPr/>
        </p:nvGrpSpPr>
        <p:grpSpPr>
          <a:xfrm>
            <a:off x="1214438" y="1003300"/>
            <a:ext cx="10250487" cy="508000"/>
            <a:chOff x="1565086" y="999273"/>
            <a:chExt cx="10057071" cy="530508"/>
          </a:xfrm>
        </p:grpSpPr>
        <p:sp>
          <p:nvSpPr>
            <p:cNvPr id="149512" name="文本框 9"/>
            <p:cNvSpPr txBox="1">
              <a:spLocks noChangeArrowheads="1"/>
            </p:cNvSpPr>
            <p:nvPr/>
          </p:nvSpPr>
          <p:spPr bwMode="auto">
            <a:xfrm>
              <a:off x="2243644" y="1025777"/>
              <a:ext cx="9378513" cy="46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R="0" defTabSz="914400">
                <a:buClrTx/>
                <a:buSzTx/>
                <a:buFontTx/>
                <a:buNone/>
                <a:defRPr/>
              </a:pPr>
              <a:r>
                <a:rPr kumimoji="0" lang="zh-CN" altLang="en-US" sz="2290" kern="1200" cap="none" spc="0" normalizeH="0" baseline="0" noProof="0">
                  <a:solidFill>
                    <a:srgbClr val="000000"/>
                  </a:solidFill>
                  <a:latin typeface="黑体" panose="02010609060101010101" pitchFamily="49" charset="-122"/>
                  <a:ea typeface="黑体" panose="02010609060101010101" pitchFamily="49" charset="-122"/>
                  <a:cs typeface="+mn-cs"/>
                </a:rPr>
                <a:t>根本保证</a:t>
              </a:r>
              <a:r>
                <a:rPr kumimoji="0" lang="en-US" altLang="zh-CN" sz="2290" kern="1200" cap="none" spc="0" normalizeH="0" baseline="0" noProof="0">
                  <a:solidFill>
                    <a:srgbClr val="000000"/>
                  </a:solidFill>
                  <a:latin typeface="黑体" panose="02010609060101010101" pitchFamily="49" charset="-122"/>
                  <a:ea typeface="黑体" panose="02010609060101010101" pitchFamily="49" charset="-122"/>
                  <a:cs typeface="+mn-cs"/>
                </a:rPr>
                <a:t>——</a:t>
              </a:r>
              <a:r>
                <a:rPr kumimoji="0" lang="zh-CN" altLang="en-US" sz="2290" kern="1200" cap="none" spc="0" normalizeH="0" baseline="0" noProof="0">
                  <a:solidFill>
                    <a:srgbClr val="000000"/>
                  </a:solidFill>
                  <a:latin typeface="黑体" panose="02010609060101010101" pitchFamily="49" charset="-122"/>
                  <a:ea typeface="黑体" panose="02010609060101010101" pitchFamily="49" charset="-122"/>
                  <a:cs typeface="+mn-cs"/>
                </a:rPr>
                <a:t>牢牢把握以伟大自我革命引领伟大社会革命的重要要求</a:t>
              </a:r>
              <a:endParaRPr kumimoji="0" lang="zh-CN" altLang="en-US" sz="2290" kern="1200" cap="none" spc="0" normalizeH="0" baseline="0" noProof="0">
                <a:solidFill>
                  <a:srgbClr val="000000"/>
                </a:solidFill>
                <a:latin typeface="黑体" panose="02010609060101010101" pitchFamily="49" charset="-122"/>
                <a:ea typeface="黑体" panose="02010609060101010101" pitchFamily="49" charset="-122"/>
                <a:cs typeface="+mn-cs"/>
              </a:endParaRPr>
            </a:p>
          </p:txBody>
        </p:sp>
        <p:sp>
          <p:nvSpPr>
            <p:cNvPr id="11" name="圆角矩形 24"/>
            <p:cNvSpPr/>
            <p:nvPr/>
          </p:nvSpPr>
          <p:spPr bwMode="auto">
            <a:xfrm>
              <a:off x="1565086" y="999273"/>
              <a:ext cx="528067" cy="53050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31215" rtl="0" eaLnBrk="0" fontAlgn="base" latinLnBrk="0" hangingPunct="0">
                <a:lnSpc>
                  <a:spcPct val="100000"/>
                </a:lnSpc>
                <a:spcBef>
                  <a:spcPct val="0"/>
                </a:spcBef>
                <a:spcAft>
                  <a:spcPct val="0"/>
                </a:spcAft>
                <a:buClrTx/>
                <a:buSzTx/>
                <a:buFontTx/>
                <a:buNone/>
                <a:defRPr/>
              </a:pPr>
              <a:endParaRPr kumimoji="0" lang="en-US" altLang="zh-CN" sz="3440" b="0" i="0" u="none" strike="noStrike" kern="1200" cap="none" spc="0" normalizeH="0" baseline="0" noProof="1">
                <a:ln>
                  <a:noFill/>
                </a:ln>
                <a:solidFill>
                  <a:prstClr val="white"/>
                </a:solidFill>
                <a:effectLst/>
                <a:uLnTx/>
                <a:uFillTx/>
                <a:latin typeface="黑体" panose="02010609060101010101" pitchFamily="49" charset="-122"/>
                <a:ea typeface="黑体" panose="02010609060101010101" pitchFamily="49" charset="-122"/>
                <a:cs typeface="+mn-ea"/>
                <a:sym typeface="+mn-lt"/>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1022122"/>
          <p:cNvSpPr>
            <a:spLocks noEditPoints="1"/>
          </p:cNvSpPr>
          <p:nvPr>
            <p:custDataLst>
              <p:tags r:id="rId1"/>
            </p:custDataLst>
          </p:nvPr>
        </p:nvSpPr>
        <p:spPr bwMode="auto">
          <a:xfrm>
            <a:off x="1327150" y="1706563"/>
            <a:ext cx="2957513" cy="739775"/>
          </a:xfrm>
          <a:custGeom>
            <a:avLst/>
            <a:gdLst>
              <a:gd name="T0" fmla="*/ 1868488 w 2333"/>
              <a:gd name="T1" fmla="*/ 0 h 1818"/>
              <a:gd name="T2" fmla="*/ 1868488 w 2333"/>
              <a:gd name="T3" fmla="*/ 1092205 h 1818"/>
              <a:gd name="T4" fmla="*/ 933844 w 2333"/>
              <a:gd name="T5" fmla="*/ 1455739 h 1818"/>
              <a:gd name="T6" fmla="*/ 0 w 2333"/>
              <a:gd name="T7" fmla="*/ 1092205 h 1818"/>
              <a:gd name="T8" fmla="*/ 0 w 2333"/>
              <a:gd name="T9" fmla="*/ 0 h 1818"/>
              <a:gd name="T10" fmla="*/ 1868488 w 2333"/>
              <a:gd name="T11" fmla="*/ 0 h 1818"/>
              <a:gd name="T12" fmla="*/ 933844 w 2333"/>
              <a:gd name="T13" fmla="*/ 0 h 1818"/>
              <a:gd name="T14" fmla="*/ 0 60000 65536"/>
              <a:gd name="T15" fmla="*/ 0 60000 65536"/>
              <a:gd name="T16" fmla="*/ 0 60000 65536"/>
              <a:gd name="T17" fmla="*/ 0 60000 65536"/>
              <a:gd name="T18" fmla="*/ 0 60000 65536"/>
              <a:gd name="T19" fmla="*/ 0 60000 65536"/>
              <a:gd name="T20" fmla="*/ 0 60000 65536"/>
              <a:gd name="T21" fmla="*/ 0 w 2333"/>
              <a:gd name="T22" fmla="*/ 0 h 1818"/>
              <a:gd name="T23" fmla="*/ 2333 w 2333"/>
              <a:gd name="T24" fmla="*/ 1818 h 18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1818">
                <a:moveTo>
                  <a:pt x="2333" y="0"/>
                </a:moveTo>
                <a:lnTo>
                  <a:pt x="2333" y="1364"/>
                </a:lnTo>
                <a:lnTo>
                  <a:pt x="1166" y="1818"/>
                </a:lnTo>
                <a:lnTo>
                  <a:pt x="0" y="1364"/>
                </a:lnTo>
                <a:lnTo>
                  <a:pt x="0" y="0"/>
                </a:lnTo>
                <a:lnTo>
                  <a:pt x="2333" y="0"/>
                </a:lnTo>
                <a:close/>
                <a:moveTo>
                  <a:pt x="1166" y="0"/>
                </a:moveTo>
              </a:path>
            </a:pathLst>
          </a:custGeom>
          <a:solidFill>
            <a:srgbClr val="CC0000"/>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310" tIns="43656" rIns="87310" bIns="43656" anchor="ctr"/>
          <a:lstStyle/>
          <a:p>
            <a:pPr marL="0" marR="0" lvl="0" indent="0" algn="ctr" defTabSz="1163955" rtl="0" eaLnBrk="0" fontAlgn="base" latinLnBrk="0" hangingPunct="0">
              <a:lnSpc>
                <a:spcPct val="100000"/>
              </a:lnSpc>
              <a:spcBef>
                <a:spcPct val="0"/>
              </a:spcBef>
              <a:spcAft>
                <a:spcPct val="0"/>
              </a:spcAft>
              <a:buClrTx/>
              <a:buSzTx/>
              <a:buFontTx/>
              <a:buNone/>
              <a:defRPr/>
            </a:pPr>
            <a:endParaRPr kumimoji="0" lang="zh-CN" altLang="en-US" sz="445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3" name="PA-1022123"/>
          <p:cNvSpPr/>
          <p:nvPr>
            <p:custDataLst>
              <p:tags r:id="rId2"/>
            </p:custDataLst>
          </p:nvPr>
        </p:nvSpPr>
        <p:spPr>
          <a:xfrm>
            <a:off x="1325937" y="1737450"/>
            <a:ext cx="2805846" cy="472071"/>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95" b="0" i="0" u="none" strike="noStrike" kern="1200" cap="none" spc="0" normalizeH="0" baseline="0" noProof="0" dirty="0">
                <a:ln>
                  <a:noFill/>
                </a:ln>
                <a:gradFill>
                  <a:gsLst>
                    <a:gs pos="0">
                      <a:srgbClr val="FFFFFF"/>
                    </a:gs>
                    <a:gs pos="100000">
                      <a:srgbClr val="FFFF00"/>
                    </a:gs>
                  </a:gsLst>
                  <a:lin ang="5400000" scaled="1"/>
                </a:gradFill>
                <a:effectLst/>
                <a:uLnTx/>
                <a:uFillTx/>
                <a:latin typeface="黑体" panose="02010609060101010101" pitchFamily="49" charset="-122"/>
                <a:ea typeface="黑体" panose="02010609060101010101" pitchFamily="49" charset="-122"/>
                <a:cs typeface="+mn-cs"/>
              </a:rPr>
              <a:t>（三）战略部署</a:t>
            </a:r>
            <a:endParaRPr kumimoji="0" lang="zh-CN" altLang="en-US" sz="2495" b="0" i="0" u="none" strike="noStrike" kern="1200" cap="none" spc="0" normalizeH="0" baseline="0" noProof="0" dirty="0">
              <a:ln>
                <a:noFill/>
              </a:ln>
              <a:gradFill>
                <a:gsLst>
                  <a:gs pos="0">
                    <a:srgbClr val="FFFFFF"/>
                  </a:gs>
                  <a:gs pos="100000">
                    <a:srgbClr val="FFFF00"/>
                  </a:gs>
                </a:gsLst>
                <a:lin ang="5400000" scaled="1"/>
              </a:gradFill>
              <a:effectLst/>
              <a:uLnTx/>
              <a:uFillTx/>
              <a:latin typeface="黑体" panose="02010609060101010101" pitchFamily="49" charset="-122"/>
              <a:ea typeface="黑体" panose="02010609060101010101" pitchFamily="49" charset="-122"/>
              <a:cs typeface="+mn-cs"/>
            </a:endParaRPr>
          </a:p>
        </p:txBody>
      </p:sp>
      <p:cxnSp>
        <p:nvCxnSpPr>
          <p:cNvPr id="4" name="直接连接符 3"/>
          <p:cNvCxnSpPr/>
          <p:nvPr/>
        </p:nvCxnSpPr>
        <p:spPr>
          <a:xfrm>
            <a:off x="4354513" y="1987550"/>
            <a:ext cx="387667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PA-圆角矩形 30"/>
          <p:cNvSpPr/>
          <p:nvPr>
            <p:custDataLst>
              <p:tags r:id="rId3"/>
            </p:custDataLst>
          </p:nvPr>
        </p:nvSpPr>
        <p:spPr>
          <a:xfrm>
            <a:off x="1401763" y="2835275"/>
            <a:ext cx="1122363" cy="687388"/>
          </a:xfrm>
          <a:prstGeom prst="roundRect">
            <a:avLst/>
          </a:prstGeom>
          <a:solidFill>
            <a:srgbClr val="C9110E"/>
          </a:solidFill>
          <a:ln w="28575">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49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1</a:t>
            </a:r>
            <a:endParaRPr kumimoji="0" lang="zh-CN" altLang="en-US" sz="349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sp>
        <p:nvSpPr>
          <p:cNvPr id="9" name="PA-圆角矩形 31"/>
          <p:cNvSpPr/>
          <p:nvPr>
            <p:custDataLst>
              <p:tags r:id="rId4"/>
            </p:custDataLst>
          </p:nvPr>
        </p:nvSpPr>
        <p:spPr>
          <a:xfrm>
            <a:off x="1401763" y="2835275"/>
            <a:ext cx="5940425" cy="687388"/>
          </a:xfrm>
          <a:prstGeom prst="roundRect">
            <a:avLst/>
          </a:prstGeom>
          <a:noFill/>
          <a:ln w="12700">
            <a:solidFill>
              <a:srgbClr val="C9110E"/>
            </a:solidFill>
          </a:ln>
        </p:spPr>
        <p:txBody>
          <a:bodyPr lIns="87288" tIns="43645" rIns="87288" bIns="43645"/>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15"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 name="PA-圆角矩形 32"/>
          <p:cNvSpPr/>
          <p:nvPr>
            <p:custDataLst>
              <p:tags r:id="rId5"/>
            </p:custDataLst>
          </p:nvPr>
        </p:nvSpPr>
        <p:spPr>
          <a:xfrm>
            <a:off x="1401763" y="4052888"/>
            <a:ext cx="1122363" cy="1122363"/>
          </a:xfrm>
          <a:prstGeom prst="roundRect">
            <a:avLst/>
          </a:prstGeom>
          <a:solidFill>
            <a:srgbClr val="C9110E"/>
          </a:solidFill>
          <a:ln w="28575">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49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2</a:t>
            </a:r>
            <a:endParaRPr kumimoji="0" lang="zh-CN" altLang="en-US" sz="349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sp>
        <p:nvSpPr>
          <p:cNvPr id="11" name="PA-圆角矩形 33"/>
          <p:cNvSpPr/>
          <p:nvPr>
            <p:custDataLst>
              <p:tags r:id="rId6"/>
            </p:custDataLst>
          </p:nvPr>
        </p:nvSpPr>
        <p:spPr>
          <a:xfrm>
            <a:off x="1401763" y="4052888"/>
            <a:ext cx="5940425" cy="1122363"/>
          </a:xfrm>
          <a:prstGeom prst="roundRect">
            <a:avLst/>
          </a:prstGeom>
          <a:noFill/>
          <a:ln w="12700">
            <a:solidFill>
              <a:srgbClr val="C9110E"/>
            </a:solidFill>
          </a:ln>
        </p:spPr>
        <p:txBody>
          <a:bodyPr lIns="87288" tIns="43645" rIns="87288" bIns="43645"/>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15"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 name="PA-圆角矩形 32"/>
          <p:cNvSpPr/>
          <p:nvPr>
            <p:custDataLst>
              <p:tags r:id="rId7"/>
            </p:custDataLst>
          </p:nvPr>
        </p:nvSpPr>
        <p:spPr>
          <a:xfrm>
            <a:off x="1401763" y="5694363"/>
            <a:ext cx="1122363" cy="658813"/>
          </a:xfrm>
          <a:prstGeom prst="roundRect">
            <a:avLst/>
          </a:prstGeom>
          <a:solidFill>
            <a:srgbClr val="C9110E"/>
          </a:solidFill>
          <a:ln w="28575">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49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3</a:t>
            </a:r>
            <a:endParaRPr kumimoji="0" lang="zh-CN" altLang="en-US" sz="349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sp>
        <p:nvSpPr>
          <p:cNvPr id="19" name="PA-圆角矩形 33"/>
          <p:cNvSpPr/>
          <p:nvPr>
            <p:custDataLst>
              <p:tags r:id="rId8"/>
            </p:custDataLst>
          </p:nvPr>
        </p:nvSpPr>
        <p:spPr>
          <a:xfrm>
            <a:off x="1401763" y="5694363"/>
            <a:ext cx="5940425" cy="658813"/>
          </a:xfrm>
          <a:prstGeom prst="roundRect">
            <a:avLst/>
          </a:prstGeom>
          <a:noFill/>
          <a:ln w="12700">
            <a:solidFill>
              <a:srgbClr val="C9110E"/>
            </a:solidFill>
          </a:ln>
        </p:spPr>
        <p:txBody>
          <a:bodyPr lIns="87288" tIns="43645" rIns="87288" bIns="43645"/>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15"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 name="文本框 21"/>
          <p:cNvSpPr txBox="1"/>
          <p:nvPr/>
        </p:nvSpPr>
        <p:spPr>
          <a:xfrm>
            <a:off x="2579688" y="2886075"/>
            <a:ext cx="4578350" cy="525463"/>
          </a:xfrm>
          <a:prstGeom prst="rect">
            <a:avLst/>
          </a:prstGeom>
          <a:noFill/>
        </p:spPr>
        <p:txBody>
          <a:bodyPr>
            <a:spAutoFit/>
          </a:bodyPr>
          <a:lstStyle/>
          <a:p>
            <a:pPr marR="0" defTabSz="914400">
              <a:lnSpc>
                <a:spcPct val="150000"/>
              </a:lnSpc>
              <a:buClrTx/>
              <a:buSzTx/>
              <a:buFontTx/>
              <a:buNone/>
              <a:defRPr/>
            </a:pPr>
            <a:r>
              <a:rPr kumimoji="0" lang="zh-CN" altLang="en-US" sz="2245" kern="1200" cap="none" spc="0" normalizeH="0" baseline="0" noProof="0" dirty="0">
                <a:solidFill>
                  <a:srgbClr val="000000"/>
                </a:solidFill>
                <a:latin typeface="黑体" panose="02010609060101010101" pitchFamily="49" charset="-122"/>
                <a:ea typeface="黑体" panose="02010609060101010101" pitchFamily="49" charset="-122"/>
                <a:cs typeface="+mn-cs"/>
              </a:rPr>
              <a:t>坚持和加强党中央集中统一领导</a:t>
            </a:r>
            <a:endParaRPr kumimoji="0" lang="zh-CN" altLang="en-US" sz="2245" kern="1200" cap="none" spc="0" normalizeH="0" baseline="0" noProof="0" dirty="0">
              <a:solidFill>
                <a:srgbClr val="000000"/>
              </a:solidFill>
              <a:latin typeface="黑体" panose="02010609060101010101" pitchFamily="49" charset="-122"/>
              <a:ea typeface="黑体" panose="02010609060101010101" pitchFamily="49" charset="-122"/>
              <a:cs typeface="+mn-cs"/>
            </a:endParaRPr>
          </a:p>
        </p:txBody>
      </p:sp>
      <p:sp>
        <p:nvSpPr>
          <p:cNvPr id="23" name="文本框 22"/>
          <p:cNvSpPr txBox="1"/>
          <p:nvPr/>
        </p:nvSpPr>
        <p:spPr>
          <a:xfrm>
            <a:off x="2551113" y="4027488"/>
            <a:ext cx="4684713" cy="1047750"/>
          </a:xfrm>
          <a:prstGeom prst="rect">
            <a:avLst/>
          </a:prstGeom>
          <a:noFill/>
        </p:spPr>
        <p:txBody>
          <a:bodyPr>
            <a:spAutoFit/>
          </a:bodyPr>
          <a:lstStyle/>
          <a:p>
            <a:pPr marR="0" algn="ctr" defTabSz="914400">
              <a:lnSpc>
                <a:spcPct val="150000"/>
              </a:lnSpc>
              <a:buClrTx/>
              <a:buSzTx/>
              <a:buFontTx/>
              <a:buNone/>
              <a:defRPr/>
            </a:pPr>
            <a:r>
              <a:rPr kumimoji="0" lang="zh-CN" altLang="en-US" sz="2245" kern="1200" cap="none" spc="0" normalizeH="0" baseline="0" noProof="0" dirty="0">
                <a:solidFill>
                  <a:srgbClr val="000000"/>
                </a:solidFill>
                <a:latin typeface="黑体" panose="02010609060101010101" pitchFamily="49" charset="-122"/>
                <a:ea typeface="黑体" panose="02010609060101010101" pitchFamily="49" charset="-122"/>
                <a:cs typeface="+mn-cs"/>
              </a:rPr>
              <a:t>坚持不懈用习近平新时代中国特色社会主义思想凝心铸魂</a:t>
            </a:r>
            <a:endParaRPr kumimoji="0" lang="zh-CN" altLang="en-US" sz="2245" kern="1200" cap="none" spc="0" normalizeH="0" baseline="0" noProof="0" dirty="0">
              <a:solidFill>
                <a:srgbClr val="000000"/>
              </a:solidFill>
              <a:latin typeface="黑体" panose="02010609060101010101" pitchFamily="49" charset="-122"/>
              <a:ea typeface="黑体" panose="02010609060101010101" pitchFamily="49" charset="-122"/>
              <a:cs typeface="+mn-cs"/>
            </a:endParaRPr>
          </a:p>
        </p:txBody>
      </p:sp>
      <p:sp>
        <p:nvSpPr>
          <p:cNvPr id="24" name="文本框 23"/>
          <p:cNvSpPr txBox="1"/>
          <p:nvPr/>
        </p:nvSpPr>
        <p:spPr>
          <a:xfrm>
            <a:off x="2636838" y="5694363"/>
            <a:ext cx="4356100" cy="525463"/>
          </a:xfrm>
          <a:prstGeom prst="rect">
            <a:avLst/>
          </a:prstGeom>
          <a:noFill/>
        </p:spPr>
        <p:txBody>
          <a:bodyPr>
            <a:spAutoFit/>
          </a:bodyPr>
          <a:lstStyle/>
          <a:p>
            <a:pPr marR="0" defTabSz="914400">
              <a:lnSpc>
                <a:spcPct val="150000"/>
              </a:lnSpc>
              <a:buClrTx/>
              <a:buSzTx/>
              <a:buFontTx/>
              <a:buNone/>
              <a:defRPr/>
            </a:pPr>
            <a:r>
              <a:rPr kumimoji="0" lang="zh-CN" altLang="en-US" sz="2245" kern="1200" cap="none" spc="0" normalizeH="0" baseline="0" noProof="0" dirty="0">
                <a:solidFill>
                  <a:srgbClr val="000000"/>
                </a:solidFill>
                <a:latin typeface="黑体" panose="02010609060101010101" pitchFamily="49" charset="-122"/>
                <a:ea typeface="黑体" panose="02010609060101010101" pitchFamily="49" charset="-122"/>
                <a:cs typeface="+mn-cs"/>
              </a:rPr>
              <a:t>完善党的自我革命制度规范体系</a:t>
            </a:r>
            <a:endParaRPr kumimoji="0" lang="zh-CN" altLang="en-US" sz="2245" kern="1200" cap="none" spc="0" normalizeH="0" baseline="0" noProof="0" dirty="0">
              <a:solidFill>
                <a:srgbClr val="000000"/>
              </a:solidFill>
              <a:latin typeface="黑体" panose="02010609060101010101" pitchFamily="49" charset="-122"/>
              <a:ea typeface="黑体" panose="02010609060101010101" pitchFamily="49" charset="-122"/>
              <a:cs typeface="+mn-cs"/>
            </a:endParaRPr>
          </a:p>
        </p:txBody>
      </p:sp>
      <p:sp>
        <p:nvSpPr>
          <p:cNvPr id="26" name="文本框 25"/>
          <p:cNvSpPr txBox="1"/>
          <p:nvPr/>
        </p:nvSpPr>
        <p:spPr>
          <a:xfrm>
            <a:off x="7397750" y="2774950"/>
            <a:ext cx="1885950" cy="706438"/>
          </a:xfrm>
          <a:prstGeom prst="rect">
            <a:avLst/>
          </a:prstGeom>
          <a:noFill/>
        </p:spPr>
        <p:txBody>
          <a:bodyPr>
            <a:spAutoFit/>
          </a:bodyPr>
          <a:lstStyle/>
          <a:p>
            <a:pPr marR="0" defTabSz="914400">
              <a:buClrTx/>
              <a:buSzTx/>
              <a:buFontTx/>
              <a:buNone/>
              <a:defRPr/>
            </a:pPr>
            <a:r>
              <a:rPr kumimoji="0" lang="zh-CN" altLang="en-US" sz="1995" kern="1200" cap="none" spc="0" normalizeH="0" baseline="0" noProof="0" dirty="0">
                <a:solidFill>
                  <a:srgbClr val="000000"/>
                </a:solidFill>
                <a:latin typeface="宋体" panose="02010600030101010101" pitchFamily="2" charset="-122"/>
                <a:ea typeface="宋体" panose="02010600030101010101" pitchFamily="2" charset="-122"/>
                <a:cs typeface="+mn-cs"/>
              </a:rPr>
              <a:t>从政治建设的角度来谈</a:t>
            </a:r>
            <a:endParaRPr kumimoji="0" lang="zh-CN" altLang="en-US" sz="1995" kern="1200" cap="none" spc="0" normalizeH="0" baseline="0" noProof="0" dirty="0">
              <a:solidFill>
                <a:prstClr val="black"/>
              </a:solidFill>
              <a:latin typeface="宋体" panose="02010600030101010101" pitchFamily="2" charset="-122"/>
              <a:ea typeface="宋体" panose="02010600030101010101" pitchFamily="2" charset="-122"/>
              <a:cs typeface="+mn-cs"/>
            </a:endParaRPr>
          </a:p>
        </p:txBody>
      </p:sp>
      <p:sp>
        <p:nvSpPr>
          <p:cNvPr id="27" name="文本框 26"/>
          <p:cNvSpPr txBox="1"/>
          <p:nvPr/>
        </p:nvSpPr>
        <p:spPr>
          <a:xfrm>
            <a:off x="7477125" y="4211638"/>
            <a:ext cx="1973263" cy="706438"/>
          </a:xfrm>
          <a:prstGeom prst="rect">
            <a:avLst/>
          </a:prstGeom>
          <a:noFill/>
        </p:spPr>
        <p:txBody>
          <a:bodyPr>
            <a:spAutoFit/>
          </a:bodyPr>
          <a:lstStyle/>
          <a:p>
            <a:pPr marR="0" defTabSz="914400">
              <a:buClrTx/>
              <a:buSzTx/>
              <a:buFontTx/>
              <a:buNone/>
              <a:defRPr/>
            </a:pPr>
            <a:r>
              <a:rPr kumimoji="0" lang="zh-CN" altLang="en-US" sz="1995" kern="1200" cap="none" spc="0" normalizeH="0" baseline="0" noProof="0" dirty="0">
                <a:solidFill>
                  <a:srgbClr val="000000"/>
                </a:solidFill>
                <a:latin typeface="宋体" panose="02010600030101010101" pitchFamily="2" charset="-122"/>
                <a:ea typeface="宋体" panose="02010600030101010101" pitchFamily="2" charset="-122"/>
                <a:cs typeface="+mn-cs"/>
              </a:rPr>
              <a:t>从思想建设的角度来谈</a:t>
            </a:r>
            <a:endParaRPr kumimoji="0" lang="zh-CN" altLang="en-US" sz="1995" kern="1200" cap="none" spc="0" normalizeH="0" baseline="0" noProof="0" dirty="0">
              <a:solidFill>
                <a:prstClr val="black"/>
              </a:solidFill>
              <a:latin typeface="宋体" panose="02010600030101010101" pitchFamily="2" charset="-122"/>
              <a:ea typeface="宋体" panose="02010600030101010101" pitchFamily="2" charset="-122"/>
              <a:cs typeface="+mn-cs"/>
            </a:endParaRPr>
          </a:p>
        </p:txBody>
      </p:sp>
      <p:sp>
        <p:nvSpPr>
          <p:cNvPr id="28" name="右大括号 27"/>
          <p:cNvSpPr/>
          <p:nvPr/>
        </p:nvSpPr>
        <p:spPr>
          <a:xfrm>
            <a:off x="9283700" y="4027488"/>
            <a:ext cx="600075" cy="2298700"/>
          </a:xfrm>
          <a:prstGeom prst="rightBrace">
            <a:avLst>
              <a:gd name="adj1" fmla="val 43891"/>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245" b="0" i="0" u="none" strike="noStrike" kern="1200" cap="none" spc="0" normalizeH="0" baseline="0" noProof="0">
              <a:ln>
                <a:noFill/>
              </a:ln>
              <a:solidFill>
                <a:prstClr val="black"/>
              </a:solidFill>
              <a:effectLst/>
              <a:uLnTx/>
              <a:uFillTx/>
              <a:latin typeface="+mn-lt"/>
              <a:ea typeface="+mn-ea"/>
              <a:cs typeface="+mn-cs"/>
            </a:endParaRPr>
          </a:p>
        </p:txBody>
      </p:sp>
      <p:sp>
        <p:nvSpPr>
          <p:cNvPr id="29" name="文本框 28"/>
          <p:cNvSpPr txBox="1"/>
          <p:nvPr/>
        </p:nvSpPr>
        <p:spPr>
          <a:xfrm>
            <a:off x="9883775" y="4441825"/>
            <a:ext cx="1857375" cy="1403350"/>
          </a:xfrm>
          <a:prstGeom prst="rect">
            <a:avLst/>
          </a:prstGeom>
          <a:noFill/>
        </p:spPr>
        <p:txBody>
          <a:bodyPr>
            <a:spAutoFit/>
          </a:bodyPr>
          <a:lstStyle/>
          <a:p>
            <a:pPr marR="0" defTabSz="914400">
              <a:lnSpc>
                <a:spcPct val="150000"/>
              </a:lnSpc>
              <a:buClrTx/>
              <a:buSzTx/>
              <a:buFontTx/>
              <a:buNone/>
              <a:defRPr/>
            </a:pPr>
            <a:r>
              <a:rPr kumimoji="0" lang="zh-CN" altLang="en-US" sz="1995" kern="1200" cap="none" spc="0" normalizeH="0" baseline="0" noProof="0" dirty="0">
                <a:solidFill>
                  <a:srgbClr val="000000"/>
                </a:solidFill>
                <a:latin typeface="宋体" panose="02010600030101010101" pitchFamily="2" charset="-122"/>
                <a:ea typeface="宋体" panose="02010600030101010101" pitchFamily="2" charset="-122"/>
                <a:cs typeface="+mn-cs"/>
              </a:rPr>
              <a:t>体现了“</a:t>
            </a:r>
            <a:r>
              <a:rPr kumimoji="0" lang="zh-CN" altLang="en-US" sz="1995" kern="1200" cap="none" spc="0" normalizeH="0" baseline="0" noProof="0" dirty="0">
                <a:solidFill>
                  <a:srgbClr val="C00000"/>
                </a:solidFill>
                <a:latin typeface="宋体" panose="02010600030101010101" pitchFamily="2" charset="-122"/>
                <a:ea typeface="宋体" panose="02010600030101010101" pitchFamily="2" charset="-122"/>
                <a:cs typeface="+mn-cs"/>
              </a:rPr>
              <a:t>思想建党和制度治党同向发力</a:t>
            </a:r>
            <a:r>
              <a:rPr kumimoji="0" lang="zh-CN" altLang="en-US" sz="1995" kern="1200" cap="none" spc="0" normalizeH="0" baseline="0" noProof="0" dirty="0">
                <a:solidFill>
                  <a:srgbClr val="000000"/>
                </a:solidFill>
                <a:latin typeface="宋体" panose="02010600030101010101" pitchFamily="2" charset="-122"/>
                <a:ea typeface="宋体" panose="02010600030101010101" pitchFamily="2" charset="-122"/>
                <a:cs typeface="+mn-cs"/>
              </a:rPr>
              <a:t>”</a:t>
            </a:r>
            <a:endParaRPr kumimoji="0" lang="zh-CN" altLang="en-US" sz="1995" kern="1200" cap="none" spc="0" normalizeH="0" baseline="0" noProof="0" dirty="0">
              <a:solidFill>
                <a:prstClr val="black"/>
              </a:solidFill>
              <a:latin typeface="宋体" panose="02010600030101010101" pitchFamily="2" charset="-122"/>
              <a:ea typeface="宋体" panose="02010600030101010101" pitchFamily="2" charset="-122"/>
              <a:cs typeface="+mn-cs"/>
            </a:endParaRPr>
          </a:p>
        </p:txBody>
      </p:sp>
      <p:grpSp>
        <p:nvGrpSpPr>
          <p:cNvPr id="158738" name="组合 19"/>
          <p:cNvGrpSpPr/>
          <p:nvPr/>
        </p:nvGrpSpPr>
        <p:grpSpPr>
          <a:xfrm>
            <a:off x="1214438" y="1003300"/>
            <a:ext cx="10250487" cy="508000"/>
            <a:chOff x="1565086" y="999273"/>
            <a:chExt cx="10057071" cy="530508"/>
          </a:xfrm>
        </p:grpSpPr>
        <p:sp>
          <p:nvSpPr>
            <p:cNvPr id="151571" name="文本框 20"/>
            <p:cNvSpPr txBox="1">
              <a:spLocks noChangeArrowheads="1"/>
            </p:cNvSpPr>
            <p:nvPr/>
          </p:nvSpPr>
          <p:spPr bwMode="auto">
            <a:xfrm>
              <a:off x="2243644" y="1025777"/>
              <a:ext cx="9378513" cy="46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R="0" defTabSz="914400">
                <a:buClrTx/>
                <a:buSzTx/>
                <a:buFontTx/>
                <a:buNone/>
                <a:defRPr/>
              </a:pPr>
              <a:r>
                <a:rPr kumimoji="0" lang="zh-CN" altLang="en-US" sz="2290" kern="1200" cap="none" spc="0" normalizeH="0" baseline="0" noProof="0">
                  <a:solidFill>
                    <a:srgbClr val="000000"/>
                  </a:solidFill>
                  <a:latin typeface="黑体" panose="02010609060101010101" pitchFamily="49" charset="-122"/>
                  <a:ea typeface="黑体" panose="02010609060101010101" pitchFamily="49" charset="-122"/>
                  <a:cs typeface="+mn-cs"/>
                </a:rPr>
                <a:t>根本保证</a:t>
              </a:r>
              <a:r>
                <a:rPr kumimoji="0" lang="en-US" altLang="zh-CN" sz="2290" kern="1200" cap="none" spc="0" normalizeH="0" baseline="0" noProof="0">
                  <a:solidFill>
                    <a:srgbClr val="000000"/>
                  </a:solidFill>
                  <a:latin typeface="黑体" panose="02010609060101010101" pitchFamily="49" charset="-122"/>
                  <a:ea typeface="黑体" panose="02010609060101010101" pitchFamily="49" charset="-122"/>
                  <a:cs typeface="+mn-cs"/>
                </a:rPr>
                <a:t>——</a:t>
              </a:r>
              <a:r>
                <a:rPr kumimoji="0" lang="zh-CN" altLang="en-US" sz="2290" kern="1200" cap="none" spc="0" normalizeH="0" baseline="0" noProof="0">
                  <a:solidFill>
                    <a:srgbClr val="000000"/>
                  </a:solidFill>
                  <a:latin typeface="黑体" panose="02010609060101010101" pitchFamily="49" charset="-122"/>
                  <a:ea typeface="黑体" panose="02010609060101010101" pitchFamily="49" charset="-122"/>
                  <a:cs typeface="+mn-cs"/>
                </a:rPr>
                <a:t>牢牢把握以伟大自我革命引领伟大社会革命的重要要求</a:t>
              </a:r>
              <a:endParaRPr kumimoji="0" lang="zh-CN" altLang="en-US" sz="2290" kern="1200" cap="none" spc="0" normalizeH="0" baseline="0" noProof="0">
                <a:solidFill>
                  <a:srgbClr val="000000"/>
                </a:solidFill>
                <a:latin typeface="黑体" panose="02010609060101010101" pitchFamily="49" charset="-122"/>
                <a:ea typeface="黑体" panose="02010609060101010101" pitchFamily="49" charset="-122"/>
                <a:cs typeface="+mn-cs"/>
              </a:endParaRPr>
            </a:p>
          </p:txBody>
        </p:sp>
        <p:sp>
          <p:nvSpPr>
            <p:cNvPr id="25" name="圆角矩形 24"/>
            <p:cNvSpPr/>
            <p:nvPr/>
          </p:nvSpPr>
          <p:spPr bwMode="auto">
            <a:xfrm>
              <a:off x="1565086" y="999273"/>
              <a:ext cx="528067" cy="53050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31215" rtl="0" eaLnBrk="0" fontAlgn="base" latinLnBrk="0" hangingPunct="0">
                <a:lnSpc>
                  <a:spcPct val="100000"/>
                </a:lnSpc>
                <a:spcBef>
                  <a:spcPct val="0"/>
                </a:spcBef>
                <a:spcAft>
                  <a:spcPct val="0"/>
                </a:spcAft>
                <a:buClrTx/>
                <a:buSzTx/>
                <a:buFontTx/>
                <a:buNone/>
                <a:defRPr/>
              </a:pPr>
              <a:endParaRPr kumimoji="0" lang="en-US" altLang="zh-CN" sz="3440" b="0" i="0" u="none" strike="noStrike" kern="1200" cap="none" spc="0" normalizeH="0" baseline="0" noProof="1">
                <a:ln>
                  <a:noFill/>
                </a:ln>
                <a:solidFill>
                  <a:prstClr val="white"/>
                </a:solidFill>
                <a:effectLst/>
                <a:uLnTx/>
                <a:uFillTx/>
                <a:latin typeface="黑体" panose="02010609060101010101" pitchFamily="49" charset="-122"/>
                <a:ea typeface="黑体" panose="02010609060101010101" pitchFamily="49" charset="-122"/>
                <a:cs typeface="+mn-ea"/>
                <a:sym typeface="+mn-lt"/>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1022122"/>
          <p:cNvSpPr>
            <a:spLocks noEditPoints="1"/>
          </p:cNvSpPr>
          <p:nvPr>
            <p:custDataLst>
              <p:tags r:id="rId1"/>
            </p:custDataLst>
          </p:nvPr>
        </p:nvSpPr>
        <p:spPr bwMode="auto">
          <a:xfrm>
            <a:off x="1327150" y="1706563"/>
            <a:ext cx="2957513" cy="739775"/>
          </a:xfrm>
          <a:custGeom>
            <a:avLst/>
            <a:gdLst>
              <a:gd name="T0" fmla="*/ 1868488 w 2333"/>
              <a:gd name="T1" fmla="*/ 0 h 1818"/>
              <a:gd name="T2" fmla="*/ 1868488 w 2333"/>
              <a:gd name="T3" fmla="*/ 1092205 h 1818"/>
              <a:gd name="T4" fmla="*/ 933844 w 2333"/>
              <a:gd name="T5" fmla="*/ 1455739 h 1818"/>
              <a:gd name="T6" fmla="*/ 0 w 2333"/>
              <a:gd name="T7" fmla="*/ 1092205 h 1818"/>
              <a:gd name="T8" fmla="*/ 0 w 2333"/>
              <a:gd name="T9" fmla="*/ 0 h 1818"/>
              <a:gd name="T10" fmla="*/ 1868488 w 2333"/>
              <a:gd name="T11" fmla="*/ 0 h 1818"/>
              <a:gd name="T12" fmla="*/ 933844 w 2333"/>
              <a:gd name="T13" fmla="*/ 0 h 1818"/>
              <a:gd name="T14" fmla="*/ 0 60000 65536"/>
              <a:gd name="T15" fmla="*/ 0 60000 65536"/>
              <a:gd name="T16" fmla="*/ 0 60000 65536"/>
              <a:gd name="T17" fmla="*/ 0 60000 65536"/>
              <a:gd name="T18" fmla="*/ 0 60000 65536"/>
              <a:gd name="T19" fmla="*/ 0 60000 65536"/>
              <a:gd name="T20" fmla="*/ 0 60000 65536"/>
              <a:gd name="T21" fmla="*/ 0 w 2333"/>
              <a:gd name="T22" fmla="*/ 0 h 1818"/>
              <a:gd name="T23" fmla="*/ 2333 w 2333"/>
              <a:gd name="T24" fmla="*/ 1818 h 18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1818">
                <a:moveTo>
                  <a:pt x="2333" y="0"/>
                </a:moveTo>
                <a:lnTo>
                  <a:pt x="2333" y="1364"/>
                </a:lnTo>
                <a:lnTo>
                  <a:pt x="1166" y="1818"/>
                </a:lnTo>
                <a:lnTo>
                  <a:pt x="0" y="1364"/>
                </a:lnTo>
                <a:lnTo>
                  <a:pt x="0" y="0"/>
                </a:lnTo>
                <a:lnTo>
                  <a:pt x="2333" y="0"/>
                </a:lnTo>
                <a:close/>
                <a:moveTo>
                  <a:pt x="1166" y="0"/>
                </a:moveTo>
              </a:path>
            </a:pathLst>
          </a:custGeom>
          <a:solidFill>
            <a:srgbClr val="CC0000"/>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310" tIns="43656" rIns="87310" bIns="43656" anchor="ctr"/>
          <a:lstStyle/>
          <a:p>
            <a:pPr marL="0" marR="0" lvl="0" indent="0" algn="ctr" defTabSz="1163955" rtl="0" eaLnBrk="0" fontAlgn="base" latinLnBrk="0" hangingPunct="0">
              <a:lnSpc>
                <a:spcPct val="100000"/>
              </a:lnSpc>
              <a:spcBef>
                <a:spcPct val="0"/>
              </a:spcBef>
              <a:spcAft>
                <a:spcPct val="0"/>
              </a:spcAft>
              <a:buClrTx/>
              <a:buSzTx/>
              <a:buFontTx/>
              <a:buNone/>
              <a:defRPr/>
            </a:pPr>
            <a:endParaRPr kumimoji="0" lang="zh-CN" altLang="en-US" sz="445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3" name="PA-1022123"/>
          <p:cNvSpPr/>
          <p:nvPr>
            <p:custDataLst>
              <p:tags r:id="rId2"/>
            </p:custDataLst>
          </p:nvPr>
        </p:nvSpPr>
        <p:spPr>
          <a:xfrm>
            <a:off x="1325937" y="1737450"/>
            <a:ext cx="2805846" cy="472071"/>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95" b="0" i="0" u="none" strike="noStrike" kern="1200" cap="none" spc="0" normalizeH="0" baseline="0" noProof="0" dirty="0">
                <a:ln>
                  <a:noFill/>
                </a:ln>
                <a:gradFill>
                  <a:gsLst>
                    <a:gs pos="0">
                      <a:srgbClr val="FFFFFF"/>
                    </a:gs>
                    <a:gs pos="100000">
                      <a:srgbClr val="FFFF00"/>
                    </a:gs>
                  </a:gsLst>
                  <a:lin ang="5400000" scaled="1"/>
                </a:gradFill>
                <a:effectLst/>
                <a:uLnTx/>
                <a:uFillTx/>
                <a:latin typeface="黑体" panose="02010609060101010101" pitchFamily="49" charset="-122"/>
                <a:ea typeface="黑体" panose="02010609060101010101" pitchFamily="49" charset="-122"/>
                <a:cs typeface="+mn-cs"/>
              </a:rPr>
              <a:t>（三）战略部署</a:t>
            </a:r>
            <a:endParaRPr kumimoji="0" lang="zh-CN" altLang="en-US" sz="2495" b="0" i="0" u="none" strike="noStrike" kern="1200" cap="none" spc="0" normalizeH="0" baseline="0" noProof="0" dirty="0">
              <a:ln>
                <a:noFill/>
              </a:ln>
              <a:gradFill>
                <a:gsLst>
                  <a:gs pos="0">
                    <a:srgbClr val="FFFFFF"/>
                  </a:gs>
                  <a:gs pos="100000">
                    <a:srgbClr val="FFFF00"/>
                  </a:gs>
                </a:gsLst>
                <a:lin ang="5400000" scaled="1"/>
              </a:gradFill>
              <a:effectLst/>
              <a:uLnTx/>
              <a:uFillTx/>
              <a:latin typeface="黑体" panose="02010609060101010101" pitchFamily="49" charset="-122"/>
              <a:ea typeface="黑体" panose="02010609060101010101" pitchFamily="49" charset="-122"/>
              <a:cs typeface="+mn-cs"/>
            </a:endParaRPr>
          </a:p>
        </p:txBody>
      </p:sp>
      <p:cxnSp>
        <p:nvCxnSpPr>
          <p:cNvPr id="4" name="直接连接符 3"/>
          <p:cNvCxnSpPr/>
          <p:nvPr/>
        </p:nvCxnSpPr>
        <p:spPr>
          <a:xfrm>
            <a:off x="4354513" y="1987550"/>
            <a:ext cx="387667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PA-圆角矩形 30"/>
          <p:cNvSpPr/>
          <p:nvPr>
            <p:custDataLst>
              <p:tags r:id="rId3"/>
            </p:custDataLst>
          </p:nvPr>
        </p:nvSpPr>
        <p:spPr>
          <a:xfrm>
            <a:off x="1401763" y="2835275"/>
            <a:ext cx="1122363" cy="687388"/>
          </a:xfrm>
          <a:prstGeom prst="roundRect">
            <a:avLst/>
          </a:prstGeom>
          <a:solidFill>
            <a:srgbClr val="C9110E"/>
          </a:solidFill>
          <a:ln w="28575">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49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4</a:t>
            </a:r>
            <a:endParaRPr kumimoji="0" lang="zh-CN" altLang="en-US" sz="349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sp>
        <p:nvSpPr>
          <p:cNvPr id="9" name="PA-圆角矩形 31"/>
          <p:cNvSpPr/>
          <p:nvPr>
            <p:custDataLst>
              <p:tags r:id="rId4"/>
            </p:custDataLst>
          </p:nvPr>
        </p:nvSpPr>
        <p:spPr>
          <a:xfrm>
            <a:off x="1401763" y="2835275"/>
            <a:ext cx="6673850" cy="687388"/>
          </a:xfrm>
          <a:prstGeom prst="roundRect">
            <a:avLst/>
          </a:prstGeom>
          <a:noFill/>
          <a:ln w="12700">
            <a:solidFill>
              <a:srgbClr val="C9110E"/>
            </a:solidFill>
          </a:ln>
        </p:spPr>
        <p:txBody>
          <a:bodyPr lIns="87288" tIns="43645" rIns="87288" bIns="43645"/>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15"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 name="文本框 21"/>
          <p:cNvSpPr txBox="1"/>
          <p:nvPr/>
        </p:nvSpPr>
        <p:spPr>
          <a:xfrm>
            <a:off x="2579688" y="2886075"/>
            <a:ext cx="5651500" cy="525463"/>
          </a:xfrm>
          <a:prstGeom prst="rect">
            <a:avLst/>
          </a:prstGeom>
          <a:noFill/>
        </p:spPr>
        <p:txBody>
          <a:bodyPr>
            <a:spAutoFit/>
          </a:bodyPr>
          <a:lstStyle/>
          <a:p>
            <a:pPr marR="0" defTabSz="914400">
              <a:lnSpc>
                <a:spcPct val="150000"/>
              </a:lnSpc>
              <a:buClrTx/>
              <a:buSzTx/>
              <a:buFontTx/>
              <a:buNone/>
              <a:defRPr/>
            </a:pPr>
            <a:r>
              <a:rPr kumimoji="0" lang="zh-CN" altLang="en-US" sz="2245" kern="1200" cap="none" spc="0" normalizeH="0" baseline="0" noProof="0" dirty="0">
                <a:solidFill>
                  <a:srgbClr val="000000"/>
                </a:solidFill>
                <a:latin typeface="黑体" panose="02010609060101010101" pitchFamily="49" charset="-122"/>
                <a:ea typeface="黑体" panose="02010609060101010101" pitchFamily="49" charset="-122"/>
                <a:cs typeface="+mn-cs"/>
              </a:rPr>
              <a:t>建设堪当民族复兴重任的高素质干部队伍</a:t>
            </a:r>
            <a:endParaRPr kumimoji="0" lang="zh-CN" altLang="en-US" sz="2245" kern="1200" cap="none" spc="0" normalizeH="0" baseline="0" noProof="0" dirty="0">
              <a:solidFill>
                <a:srgbClr val="000000"/>
              </a:solidFill>
              <a:latin typeface="黑体" panose="02010609060101010101" pitchFamily="49" charset="-122"/>
              <a:ea typeface="黑体" panose="02010609060101010101" pitchFamily="49" charset="-122"/>
              <a:cs typeface="+mn-cs"/>
            </a:endParaRPr>
          </a:p>
        </p:txBody>
      </p:sp>
      <p:sp>
        <p:nvSpPr>
          <p:cNvPr id="5" name="PA-圆角矩形 30"/>
          <p:cNvSpPr/>
          <p:nvPr>
            <p:custDataLst>
              <p:tags r:id="rId5"/>
            </p:custDataLst>
          </p:nvPr>
        </p:nvSpPr>
        <p:spPr>
          <a:xfrm>
            <a:off x="1420813" y="4076700"/>
            <a:ext cx="1120775" cy="687388"/>
          </a:xfrm>
          <a:prstGeom prst="roundRect">
            <a:avLst/>
          </a:prstGeom>
          <a:solidFill>
            <a:srgbClr val="C9110E"/>
          </a:solidFill>
          <a:ln w="28575">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49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5</a:t>
            </a:r>
            <a:endParaRPr kumimoji="0" lang="zh-CN" altLang="en-US" sz="349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sp>
        <p:nvSpPr>
          <p:cNvPr id="7" name="PA-圆角矩形 31"/>
          <p:cNvSpPr/>
          <p:nvPr>
            <p:custDataLst>
              <p:tags r:id="rId6"/>
            </p:custDataLst>
          </p:nvPr>
        </p:nvSpPr>
        <p:spPr>
          <a:xfrm>
            <a:off x="1420813" y="4076700"/>
            <a:ext cx="6673850" cy="687388"/>
          </a:xfrm>
          <a:prstGeom prst="roundRect">
            <a:avLst/>
          </a:prstGeom>
          <a:noFill/>
          <a:ln w="12700">
            <a:solidFill>
              <a:srgbClr val="C9110E"/>
            </a:solidFill>
          </a:ln>
        </p:spPr>
        <p:txBody>
          <a:bodyPr lIns="87288" tIns="43645" rIns="87288" bIns="43645"/>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15"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 name="文本框 7"/>
          <p:cNvSpPr txBox="1"/>
          <p:nvPr/>
        </p:nvSpPr>
        <p:spPr>
          <a:xfrm>
            <a:off x="2598738" y="4129088"/>
            <a:ext cx="5649913" cy="528638"/>
          </a:xfrm>
          <a:prstGeom prst="rect">
            <a:avLst/>
          </a:prstGeom>
          <a:noFill/>
        </p:spPr>
        <p:txBody>
          <a:bodyPr>
            <a:spAutoFit/>
          </a:bodyPr>
          <a:lstStyle/>
          <a:p>
            <a:pPr marR="0" defTabSz="914400">
              <a:lnSpc>
                <a:spcPct val="150000"/>
              </a:lnSpc>
              <a:buClrTx/>
              <a:buSzTx/>
              <a:buFontTx/>
              <a:buNone/>
              <a:defRPr/>
            </a:pPr>
            <a:r>
              <a:rPr kumimoji="0" lang="zh-CN" altLang="en-US" sz="2245" kern="1200" cap="none" spc="0" normalizeH="0" baseline="0" noProof="0" dirty="0">
                <a:solidFill>
                  <a:srgbClr val="000000"/>
                </a:solidFill>
                <a:latin typeface="黑体" panose="02010609060101010101" pitchFamily="49" charset="-122"/>
                <a:ea typeface="黑体" panose="02010609060101010101" pitchFamily="49" charset="-122"/>
                <a:cs typeface="+mn-cs"/>
              </a:rPr>
              <a:t>增强党组织政治功能和组织功能</a:t>
            </a:r>
            <a:endParaRPr kumimoji="0" lang="zh-CN" altLang="en-US" sz="2245" kern="1200" cap="none" spc="0" normalizeH="0" baseline="0" noProof="0" dirty="0">
              <a:solidFill>
                <a:srgbClr val="000000"/>
              </a:solidFill>
              <a:latin typeface="黑体" panose="02010609060101010101" pitchFamily="49" charset="-122"/>
              <a:ea typeface="黑体" panose="02010609060101010101" pitchFamily="49" charset="-122"/>
              <a:cs typeface="+mn-cs"/>
            </a:endParaRPr>
          </a:p>
        </p:txBody>
      </p:sp>
      <p:sp>
        <p:nvSpPr>
          <p:cNvPr id="17" name="文本框 16"/>
          <p:cNvSpPr txBox="1"/>
          <p:nvPr/>
        </p:nvSpPr>
        <p:spPr>
          <a:xfrm>
            <a:off x="1581150" y="5437188"/>
            <a:ext cx="5649913" cy="523875"/>
          </a:xfrm>
          <a:prstGeom prst="rect">
            <a:avLst/>
          </a:prstGeom>
          <a:noFill/>
        </p:spPr>
        <p:txBody>
          <a:bodyPr>
            <a:spAutoFit/>
          </a:bodyPr>
          <a:lstStyle/>
          <a:p>
            <a:pPr marR="0" defTabSz="914400">
              <a:lnSpc>
                <a:spcPct val="150000"/>
              </a:lnSpc>
              <a:buClrTx/>
              <a:buSzTx/>
              <a:buFontTx/>
              <a:buNone/>
              <a:defRPr/>
            </a:pPr>
            <a:r>
              <a:rPr kumimoji="0" lang="zh-CN" altLang="en-US" sz="2245" kern="1200" cap="none" spc="0" normalizeH="0" baseline="0" noProof="0" dirty="0">
                <a:solidFill>
                  <a:srgbClr val="000000"/>
                </a:solidFill>
                <a:latin typeface="黑体" panose="02010609060101010101" pitchFamily="49" charset="-122"/>
                <a:ea typeface="黑体" panose="02010609060101010101" pitchFamily="49" charset="-122"/>
                <a:cs typeface="+mn-cs"/>
              </a:rPr>
              <a:t>关于基层组织建设，要突出两个功能：</a:t>
            </a:r>
            <a:endParaRPr kumimoji="0" lang="zh-CN" altLang="en-US" sz="2245" kern="1200" cap="none" spc="0" normalizeH="0" baseline="0" noProof="0" dirty="0">
              <a:solidFill>
                <a:srgbClr val="000000"/>
              </a:solidFill>
              <a:latin typeface="黑体" panose="02010609060101010101" pitchFamily="49" charset="-122"/>
              <a:ea typeface="黑体" panose="02010609060101010101" pitchFamily="49" charset="-122"/>
              <a:cs typeface="+mn-cs"/>
            </a:endParaRPr>
          </a:p>
        </p:txBody>
      </p:sp>
      <p:sp>
        <p:nvSpPr>
          <p:cNvPr id="20" name="文本框 19"/>
          <p:cNvSpPr txBox="1"/>
          <p:nvPr/>
        </p:nvSpPr>
        <p:spPr>
          <a:xfrm>
            <a:off x="6704013" y="5422900"/>
            <a:ext cx="1857375" cy="525463"/>
          </a:xfrm>
          <a:prstGeom prst="rect">
            <a:avLst/>
          </a:prstGeom>
          <a:noFill/>
        </p:spPr>
        <p:txBody>
          <a:bodyPr>
            <a:spAutoFit/>
          </a:bodyPr>
          <a:lstStyle/>
          <a:p>
            <a:pPr marL="356235" marR="0" indent="-356235" defTabSz="914400">
              <a:lnSpc>
                <a:spcPct val="150000"/>
              </a:lnSpc>
              <a:buClr>
                <a:srgbClr val="C00000"/>
              </a:buClr>
              <a:buSzTx/>
              <a:buFont typeface="Wingdings" panose="05000000000000000000" pitchFamily="2" charset="2"/>
              <a:buChar char="n"/>
              <a:defRPr/>
            </a:pPr>
            <a:r>
              <a:rPr kumimoji="0" lang="zh-CN" altLang="en-US" sz="2245" kern="1200" cap="none" spc="0" normalizeH="0" baseline="0" noProof="0" dirty="0">
                <a:solidFill>
                  <a:srgbClr val="000000"/>
                </a:solidFill>
                <a:latin typeface="黑体" panose="02010609060101010101" pitchFamily="49" charset="-122"/>
                <a:ea typeface="黑体" panose="02010609060101010101" pitchFamily="49" charset="-122"/>
                <a:cs typeface="+mn-cs"/>
              </a:rPr>
              <a:t>政治功能</a:t>
            </a:r>
            <a:endParaRPr kumimoji="0" lang="zh-CN" altLang="en-US" sz="2245" kern="1200" cap="none" spc="0" normalizeH="0" baseline="0" noProof="0" dirty="0">
              <a:solidFill>
                <a:srgbClr val="000000"/>
              </a:solidFill>
              <a:latin typeface="黑体" panose="02010609060101010101" pitchFamily="49" charset="-122"/>
              <a:ea typeface="黑体" panose="02010609060101010101" pitchFamily="49" charset="-122"/>
              <a:cs typeface="+mn-cs"/>
            </a:endParaRPr>
          </a:p>
        </p:txBody>
      </p:sp>
      <p:sp>
        <p:nvSpPr>
          <p:cNvPr id="21" name="文本框 20"/>
          <p:cNvSpPr txBox="1"/>
          <p:nvPr/>
        </p:nvSpPr>
        <p:spPr>
          <a:xfrm>
            <a:off x="8793163" y="5437188"/>
            <a:ext cx="1857375" cy="523875"/>
          </a:xfrm>
          <a:prstGeom prst="rect">
            <a:avLst/>
          </a:prstGeom>
          <a:noFill/>
        </p:spPr>
        <p:txBody>
          <a:bodyPr>
            <a:spAutoFit/>
          </a:bodyPr>
          <a:lstStyle/>
          <a:p>
            <a:pPr marL="356235" marR="0" indent="-356235" defTabSz="914400">
              <a:lnSpc>
                <a:spcPct val="150000"/>
              </a:lnSpc>
              <a:buClr>
                <a:srgbClr val="C00000"/>
              </a:buClr>
              <a:buSzTx/>
              <a:buFont typeface="Wingdings" panose="05000000000000000000" pitchFamily="2" charset="2"/>
              <a:buChar char="n"/>
              <a:defRPr/>
            </a:pPr>
            <a:r>
              <a:rPr kumimoji="0" lang="zh-CN" altLang="en-US" sz="2245" kern="1200" cap="none" spc="0" normalizeH="0" baseline="0" noProof="0" dirty="0">
                <a:solidFill>
                  <a:srgbClr val="000000"/>
                </a:solidFill>
                <a:latin typeface="黑体" panose="02010609060101010101" pitchFamily="49" charset="-122"/>
                <a:ea typeface="黑体" panose="02010609060101010101" pitchFamily="49" charset="-122"/>
                <a:cs typeface="+mn-cs"/>
              </a:rPr>
              <a:t>组织功能</a:t>
            </a:r>
            <a:endParaRPr kumimoji="0" lang="zh-CN" altLang="en-US" sz="2245" kern="1200" cap="none" spc="0" normalizeH="0" baseline="0" noProof="0" dirty="0">
              <a:solidFill>
                <a:srgbClr val="000000"/>
              </a:solidFill>
              <a:latin typeface="黑体" panose="02010609060101010101" pitchFamily="49" charset="-122"/>
              <a:ea typeface="黑体" panose="02010609060101010101" pitchFamily="49" charset="-122"/>
              <a:cs typeface="+mn-cs"/>
            </a:endParaRPr>
          </a:p>
        </p:txBody>
      </p:sp>
      <p:cxnSp>
        <p:nvCxnSpPr>
          <p:cNvPr id="25" name="直接箭头连接符 24"/>
          <p:cNvCxnSpPr/>
          <p:nvPr/>
        </p:nvCxnSpPr>
        <p:spPr>
          <a:xfrm>
            <a:off x="8334375" y="3160713"/>
            <a:ext cx="766763"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8334375" y="4375150"/>
            <a:ext cx="766763"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9283700" y="2835275"/>
            <a:ext cx="2327275" cy="1928813"/>
          </a:xfrm>
          <a:prstGeom prst="rect">
            <a:avLst/>
          </a:prstGeom>
          <a:noFill/>
          <a:ln w="12700">
            <a:solidFill>
              <a:srgbClr val="C9110E"/>
            </a:solidFill>
          </a:ln>
        </p:spPr>
        <p:txBody>
          <a:bodyPr lIns="87288" tIns="43645" rIns="87288" bIns="43645"/>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15"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 name="文本框 32"/>
          <p:cNvSpPr txBox="1"/>
          <p:nvPr/>
        </p:nvSpPr>
        <p:spPr>
          <a:xfrm>
            <a:off x="9367838" y="3300413"/>
            <a:ext cx="2160588" cy="941388"/>
          </a:xfrm>
          <a:prstGeom prst="rect">
            <a:avLst/>
          </a:prstGeom>
          <a:noFill/>
        </p:spPr>
        <p:txBody>
          <a:bodyPr>
            <a:spAutoFit/>
          </a:bodyPr>
          <a:lstStyle/>
          <a:p>
            <a:pPr marR="0" algn="ctr" defTabSz="914400">
              <a:lnSpc>
                <a:spcPct val="150000"/>
              </a:lnSpc>
              <a:buClrTx/>
              <a:buSzTx/>
              <a:buFontTx/>
              <a:buNone/>
              <a:defRPr/>
            </a:pPr>
            <a:r>
              <a:rPr kumimoji="0" lang="zh-CN" altLang="en-US" sz="1995" kern="1200" cap="none" spc="0" normalizeH="0" baseline="0" noProof="0" dirty="0">
                <a:solidFill>
                  <a:srgbClr val="000000"/>
                </a:solidFill>
                <a:latin typeface="宋体" panose="02010600030101010101" pitchFamily="2" charset="-122"/>
                <a:ea typeface="宋体" panose="02010600030101010101" pitchFamily="2" charset="-122"/>
                <a:cs typeface="+mn-cs"/>
              </a:rPr>
              <a:t>都是从组织建设角度来谈的</a:t>
            </a:r>
            <a:endParaRPr kumimoji="0" lang="zh-CN" altLang="en-US" sz="1995" kern="1200" cap="none" spc="0" normalizeH="0" baseline="0" noProof="0" dirty="0">
              <a:solidFill>
                <a:prstClr val="black"/>
              </a:solidFill>
              <a:latin typeface="宋体" panose="02010600030101010101" pitchFamily="2" charset="-122"/>
              <a:ea typeface="宋体" panose="02010600030101010101" pitchFamily="2" charset="-122"/>
              <a:cs typeface="+mn-cs"/>
            </a:endParaRPr>
          </a:p>
        </p:txBody>
      </p:sp>
      <p:grpSp>
        <p:nvGrpSpPr>
          <p:cNvPr id="160786" name="组合 18"/>
          <p:cNvGrpSpPr/>
          <p:nvPr/>
        </p:nvGrpSpPr>
        <p:grpSpPr>
          <a:xfrm>
            <a:off x="1214438" y="1003300"/>
            <a:ext cx="10250487" cy="508000"/>
            <a:chOff x="1565086" y="999273"/>
            <a:chExt cx="10057071" cy="530508"/>
          </a:xfrm>
        </p:grpSpPr>
        <p:sp>
          <p:nvSpPr>
            <p:cNvPr id="153619" name="文本框 22"/>
            <p:cNvSpPr txBox="1">
              <a:spLocks noChangeArrowheads="1"/>
            </p:cNvSpPr>
            <p:nvPr/>
          </p:nvSpPr>
          <p:spPr bwMode="auto">
            <a:xfrm>
              <a:off x="2243644" y="1025777"/>
              <a:ext cx="9378513" cy="46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R="0" defTabSz="914400">
                <a:buClrTx/>
                <a:buSzTx/>
                <a:buFontTx/>
                <a:buNone/>
                <a:defRPr/>
              </a:pPr>
              <a:r>
                <a:rPr kumimoji="0" lang="zh-CN" altLang="en-US" sz="2290" kern="1200" cap="none" spc="0" normalizeH="0" baseline="0" noProof="0">
                  <a:solidFill>
                    <a:srgbClr val="000000"/>
                  </a:solidFill>
                  <a:latin typeface="黑体" panose="02010609060101010101" pitchFamily="49" charset="-122"/>
                  <a:ea typeface="黑体" panose="02010609060101010101" pitchFamily="49" charset="-122"/>
                  <a:cs typeface="+mn-cs"/>
                </a:rPr>
                <a:t>根本保证</a:t>
              </a:r>
              <a:r>
                <a:rPr kumimoji="0" lang="en-US" altLang="zh-CN" sz="2290" kern="1200" cap="none" spc="0" normalizeH="0" baseline="0" noProof="0">
                  <a:solidFill>
                    <a:srgbClr val="000000"/>
                  </a:solidFill>
                  <a:latin typeface="黑体" panose="02010609060101010101" pitchFamily="49" charset="-122"/>
                  <a:ea typeface="黑体" panose="02010609060101010101" pitchFamily="49" charset="-122"/>
                  <a:cs typeface="+mn-cs"/>
                </a:rPr>
                <a:t>——</a:t>
              </a:r>
              <a:r>
                <a:rPr kumimoji="0" lang="zh-CN" altLang="en-US" sz="2290" kern="1200" cap="none" spc="0" normalizeH="0" baseline="0" noProof="0">
                  <a:solidFill>
                    <a:srgbClr val="000000"/>
                  </a:solidFill>
                  <a:latin typeface="黑体" panose="02010609060101010101" pitchFamily="49" charset="-122"/>
                  <a:ea typeface="黑体" panose="02010609060101010101" pitchFamily="49" charset="-122"/>
                  <a:cs typeface="+mn-cs"/>
                </a:rPr>
                <a:t>牢牢把握以伟大自我革命引领伟大社会革命的重要要求</a:t>
              </a:r>
              <a:endParaRPr kumimoji="0" lang="zh-CN" altLang="en-US" sz="2290" kern="1200" cap="none" spc="0" normalizeH="0" baseline="0" noProof="0">
                <a:solidFill>
                  <a:srgbClr val="000000"/>
                </a:solidFill>
                <a:latin typeface="黑体" panose="02010609060101010101" pitchFamily="49" charset="-122"/>
                <a:ea typeface="黑体" panose="02010609060101010101" pitchFamily="49" charset="-122"/>
                <a:cs typeface="+mn-cs"/>
              </a:endParaRPr>
            </a:p>
          </p:txBody>
        </p:sp>
        <p:sp>
          <p:nvSpPr>
            <p:cNvPr id="24" name="圆角矩形 24"/>
            <p:cNvSpPr/>
            <p:nvPr/>
          </p:nvSpPr>
          <p:spPr bwMode="auto">
            <a:xfrm>
              <a:off x="1565086" y="999273"/>
              <a:ext cx="528067" cy="53050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31215" rtl="0" eaLnBrk="0" fontAlgn="base" latinLnBrk="0" hangingPunct="0">
                <a:lnSpc>
                  <a:spcPct val="100000"/>
                </a:lnSpc>
                <a:spcBef>
                  <a:spcPct val="0"/>
                </a:spcBef>
                <a:spcAft>
                  <a:spcPct val="0"/>
                </a:spcAft>
                <a:buClrTx/>
                <a:buSzTx/>
                <a:buFontTx/>
                <a:buNone/>
                <a:defRPr/>
              </a:pPr>
              <a:endParaRPr kumimoji="0" lang="en-US" altLang="zh-CN" sz="3440" b="0" i="0" u="none" strike="noStrike" kern="1200" cap="none" spc="0" normalizeH="0" baseline="0" noProof="1">
                <a:ln>
                  <a:noFill/>
                </a:ln>
                <a:solidFill>
                  <a:prstClr val="white"/>
                </a:solidFill>
                <a:effectLst/>
                <a:uLnTx/>
                <a:uFillTx/>
                <a:latin typeface="黑体" panose="02010609060101010101" pitchFamily="49" charset="-122"/>
                <a:ea typeface="黑体" panose="02010609060101010101" pitchFamily="49" charset="-122"/>
                <a:cs typeface="+mn-ea"/>
                <a:sym typeface="+mn-lt"/>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1022122"/>
          <p:cNvSpPr>
            <a:spLocks noEditPoints="1"/>
          </p:cNvSpPr>
          <p:nvPr>
            <p:custDataLst>
              <p:tags r:id="rId1"/>
            </p:custDataLst>
          </p:nvPr>
        </p:nvSpPr>
        <p:spPr bwMode="auto">
          <a:xfrm>
            <a:off x="1327150" y="1706563"/>
            <a:ext cx="2957513" cy="739775"/>
          </a:xfrm>
          <a:custGeom>
            <a:avLst/>
            <a:gdLst>
              <a:gd name="T0" fmla="*/ 1868488 w 2333"/>
              <a:gd name="T1" fmla="*/ 0 h 1818"/>
              <a:gd name="T2" fmla="*/ 1868488 w 2333"/>
              <a:gd name="T3" fmla="*/ 1092205 h 1818"/>
              <a:gd name="T4" fmla="*/ 933844 w 2333"/>
              <a:gd name="T5" fmla="*/ 1455739 h 1818"/>
              <a:gd name="T6" fmla="*/ 0 w 2333"/>
              <a:gd name="T7" fmla="*/ 1092205 h 1818"/>
              <a:gd name="T8" fmla="*/ 0 w 2333"/>
              <a:gd name="T9" fmla="*/ 0 h 1818"/>
              <a:gd name="T10" fmla="*/ 1868488 w 2333"/>
              <a:gd name="T11" fmla="*/ 0 h 1818"/>
              <a:gd name="T12" fmla="*/ 933844 w 2333"/>
              <a:gd name="T13" fmla="*/ 0 h 1818"/>
              <a:gd name="T14" fmla="*/ 0 60000 65536"/>
              <a:gd name="T15" fmla="*/ 0 60000 65536"/>
              <a:gd name="T16" fmla="*/ 0 60000 65536"/>
              <a:gd name="T17" fmla="*/ 0 60000 65536"/>
              <a:gd name="T18" fmla="*/ 0 60000 65536"/>
              <a:gd name="T19" fmla="*/ 0 60000 65536"/>
              <a:gd name="T20" fmla="*/ 0 60000 65536"/>
              <a:gd name="T21" fmla="*/ 0 w 2333"/>
              <a:gd name="T22" fmla="*/ 0 h 1818"/>
              <a:gd name="T23" fmla="*/ 2333 w 2333"/>
              <a:gd name="T24" fmla="*/ 1818 h 18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1818">
                <a:moveTo>
                  <a:pt x="2333" y="0"/>
                </a:moveTo>
                <a:lnTo>
                  <a:pt x="2333" y="1364"/>
                </a:lnTo>
                <a:lnTo>
                  <a:pt x="1166" y="1818"/>
                </a:lnTo>
                <a:lnTo>
                  <a:pt x="0" y="1364"/>
                </a:lnTo>
                <a:lnTo>
                  <a:pt x="0" y="0"/>
                </a:lnTo>
                <a:lnTo>
                  <a:pt x="2333" y="0"/>
                </a:lnTo>
                <a:close/>
                <a:moveTo>
                  <a:pt x="1166" y="0"/>
                </a:moveTo>
              </a:path>
            </a:pathLst>
          </a:custGeom>
          <a:solidFill>
            <a:srgbClr val="CC0000"/>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310" tIns="43656" rIns="87310" bIns="43656" anchor="ctr"/>
          <a:lstStyle/>
          <a:p>
            <a:pPr marL="0" marR="0" lvl="0" indent="0" algn="ctr" defTabSz="1163955" rtl="0" eaLnBrk="0" fontAlgn="base" latinLnBrk="0" hangingPunct="0">
              <a:lnSpc>
                <a:spcPct val="100000"/>
              </a:lnSpc>
              <a:spcBef>
                <a:spcPct val="0"/>
              </a:spcBef>
              <a:spcAft>
                <a:spcPct val="0"/>
              </a:spcAft>
              <a:buClrTx/>
              <a:buSzTx/>
              <a:buFontTx/>
              <a:buNone/>
              <a:defRPr/>
            </a:pPr>
            <a:endParaRPr kumimoji="0" lang="zh-CN" altLang="en-US" sz="445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3" name="PA-1022123"/>
          <p:cNvSpPr/>
          <p:nvPr>
            <p:custDataLst>
              <p:tags r:id="rId2"/>
            </p:custDataLst>
          </p:nvPr>
        </p:nvSpPr>
        <p:spPr>
          <a:xfrm>
            <a:off x="1325937" y="1737450"/>
            <a:ext cx="2805846" cy="472071"/>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95" b="0" i="0" u="none" strike="noStrike" kern="1200" cap="none" spc="0" normalizeH="0" baseline="0" noProof="0" dirty="0">
                <a:ln>
                  <a:noFill/>
                </a:ln>
                <a:gradFill>
                  <a:gsLst>
                    <a:gs pos="0">
                      <a:srgbClr val="FFFFFF"/>
                    </a:gs>
                    <a:gs pos="100000">
                      <a:srgbClr val="FFFF00"/>
                    </a:gs>
                  </a:gsLst>
                  <a:lin ang="5400000" scaled="1"/>
                </a:gradFill>
                <a:effectLst/>
                <a:uLnTx/>
                <a:uFillTx/>
                <a:latin typeface="黑体" panose="02010609060101010101" pitchFamily="49" charset="-122"/>
                <a:ea typeface="黑体" panose="02010609060101010101" pitchFamily="49" charset="-122"/>
                <a:cs typeface="+mn-cs"/>
              </a:rPr>
              <a:t>（三）战略部署</a:t>
            </a:r>
            <a:endParaRPr kumimoji="0" lang="zh-CN" altLang="en-US" sz="2495" b="0" i="0" u="none" strike="noStrike" kern="1200" cap="none" spc="0" normalizeH="0" baseline="0" noProof="0" dirty="0">
              <a:ln>
                <a:noFill/>
              </a:ln>
              <a:gradFill>
                <a:gsLst>
                  <a:gs pos="0">
                    <a:srgbClr val="FFFFFF"/>
                  </a:gs>
                  <a:gs pos="100000">
                    <a:srgbClr val="FFFF00"/>
                  </a:gs>
                </a:gsLst>
                <a:lin ang="5400000" scaled="1"/>
              </a:gradFill>
              <a:effectLst/>
              <a:uLnTx/>
              <a:uFillTx/>
              <a:latin typeface="黑体" panose="02010609060101010101" pitchFamily="49" charset="-122"/>
              <a:ea typeface="黑体" panose="02010609060101010101" pitchFamily="49" charset="-122"/>
              <a:cs typeface="+mn-cs"/>
            </a:endParaRPr>
          </a:p>
        </p:txBody>
      </p:sp>
      <p:cxnSp>
        <p:nvCxnSpPr>
          <p:cNvPr id="4" name="直接连接符 3"/>
          <p:cNvCxnSpPr/>
          <p:nvPr/>
        </p:nvCxnSpPr>
        <p:spPr>
          <a:xfrm>
            <a:off x="4354513" y="1987550"/>
            <a:ext cx="387667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PA-圆角矩形 30"/>
          <p:cNvSpPr/>
          <p:nvPr>
            <p:custDataLst>
              <p:tags r:id="rId3"/>
            </p:custDataLst>
          </p:nvPr>
        </p:nvSpPr>
        <p:spPr>
          <a:xfrm>
            <a:off x="1401763" y="2835275"/>
            <a:ext cx="1122363" cy="687388"/>
          </a:xfrm>
          <a:prstGeom prst="roundRect">
            <a:avLst/>
          </a:prstGeom>
          <a:solidFill>
            <a:srgbClr val="C9110E"/>
          </a:solidFill>
          <a:ln w="28575">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49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6</a:t>
            </a:r>
            <a:endParaRPr kumimoji="0" lang="zh-CN" altLang="en-US" sz="349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sp>
        <p:nvSpPr>
          <p:cNvPr id="9" name="PA-圆角矩形 31"/>
          <p:cNvSpPr/>
          <p:nvPr>
            <p:custDataLst>
              <p:tags r:id="rId4"/>
            </p:custDataLst>
          </p:nvPr>
        </p:nvSpPr>
        <p:spPr>
          <a:xfrm>
            <a:off x="1401763" y="2835275"/>
            <a:ext cx="5862638" cy="687388"/>
          </a:xfrm>
          <a:prstGeom prst="roundRect">
            <a:avLst/>
          </a:prstGeom>
          <a:noFill/>
          <a:ln w="12700">
            <a:solidFill>
              <a:srgbClr val="C9110E"/>
            </a:solidFill>
          </a:ln>
        </p:spPr>
        <p:txBody>
          <a:bodyPr lIns="87288" tIns="43645" rIns="87288" bIns="43645"/>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15"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 name="文本框 21"/>
          <p:cNvSpPr txBox="1"/>
          <p:nvPr/>
        </p:nvSpPr>
        <p:spPr>
          <a:xfrm>
            <a:off x="2579688" y="2886075"/>
            <a:ext cx="5651500" cy="525463"/>
          </a:xfrm>
          <a:prstGeom prst="rect">
            <a:avLst/>
          </a:prstGeom>
          <a:noFill/>
        </p:spPr>
        <p:txBody>
          <a:bodyPr>
            <a:spAutoFit/>
          </a:bodyPr>
          <a:lstStyle/>
          <a:p>
            <a:pPr marR="0" defTabSz="914400">
              <a:lnSpc>
                <a:spcPct val="150000"/>
              </a:lnSpc>
              <a:buClrTx/>
              <a:buSzTx/>
              <a:buFontTx/>
              <a:buNone/>
              <a:defRPr/>
            </a:pPr>
            <a:r>
              <a:rPr kumimoji="0" lang="zh-CN" altLang="en-US" sz="2245" kern="1200" cap="none" spc="0" normalizeH="0" baseline="0" noProof="0" dirty="0">
                <a:solidFill>
                  <a:srgbClr val="000000"/>
                </a:solidFill>
                <a:latin typeface="黑体" panose="02010609060101010101" pitchFamily="49" charset="-122"/>
                <a:ea typeface="黑体" panose="02010609060101010101" pitchFamily="49" charset="-122"/>
                <a:cs typeface="+mn-cs"/>
              </a:rPr>
              <a:t>坚持以严的基调强化正风肃纪</a:t>
            </a:r>
            <a:endParaRPr kumimoji="0" lang="zh-CN" altLang="en-US" sz="2245" kern="1200" cap="none" spc="0" normalizeH="0" baseline="0" noProof="0" dirty="0">
              <a:solidFill>
                <a:srgbClr val="000000"/>
              </a:solidFill>
              <a:latin typeface="黑体" panose="02010609060101010101" pitchFamily="49" charset="-122"/>
              <a:ea typeface="黑体" panose="02010609060101010101" pitchFamily="49" charset="-122"/>
              <a:cs typeface="+mn-cs"/>
            </a:endParaRPr>
          </a:p>
        </p:txBody>
      </p:sp>
      <p:sp>
        <p:nvSpPr>
          <p:cNvPr id="5" name="PA-圆角矩形 30"/>
          <p:cNvSpPr/>
          <p:nvPr>
            <p:custDataLst>
              <p:tags r:id="rId5"/>
            </p:custDataLst>
          </p:nvPr>
        </p:nvSpPr>
        <p:spPr>
          <a:xfrm>
            <a:off x="1420813" y="5310188"/>
            <a:ext cx="1120775" cy="687388"/>
          </a:xfrm>
          <a:prstGeom prst="roundRect">
            <a:avLst/>
          </a:prstGeom>
          <a:solidFill>
            <a:srgbClr val="C9110E"/>
          </a:solidFill>
          <a:ln w="28575">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49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7</a:t>
            </a:r>
            <a:endParaRPr kumimoji="0" lang="zh-CN" altLang="en-US" sz="349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sp>
        <p:nvSpPr>
          <p:cNvPr id="7" name="PA-圆角矩形 31"/>
          <p:cNvSpPr/>
          <p:nvPr>
            <p:custDataLst>
              <p:tags r:id="rId6"/>
            </p:custDataLst>
          </p:nvPr>
        </p:nvSpPr>
        <p:spPr>
          <a:xfrm>
            <a:off x="1420813" y="5310188"/>
            <a:ext cx="5843588" cy="687388"/>
          </a:xfrm>
          <a:prstGeom prst="roundRect">
            <a:avLst/>
          </a:prstGeom>
          <a:noFill/>
          <a:ln w="12700">
            <a:solidFill>
              <a:srgbClr val="C9110E"/>
            </a:solidFill>
          </a:ln>
        </p:spPr>
        <p:txBody>
          <a:bodyPr lIns="87288" tIns="43645" rIns="87288" bIns="43645"/>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15"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 name="文本框 7"/>
          <p:cNvSpPr txBox="1"/>
          <p:nvPr/>
        </p:nvSpPr>
        <p:spPr>
          <a:xfrm>
            <a:off x="2598738" y="5362575"/>
            <a:ext cx="5649913" cy="530225"/>
          </a:xfrm>
          <a:prstGeom prst="rect">
            <a:avLst/>
          </a:prstGeom>
          <a:noFill/>
        </p:spPr>
        <p:txBody>
          <a:bodyPr>
            <a:spAutoFit/>
          </a:bodyPr>
          <a:lstStyle/>
          <a:p>
            <a:pPr marR="0" defTabSz="914400">
              <a:lnSpc>
                <a:spcPct val="150000"/>
              </a:lnSpc>
              <a:buClrTx/>
              <a:buSzTx/>
              <a:buFontTx/>
              <a:buNone/>
              <a:defRPr/>
            </a:pPr>
            <a:r>
              <a:rPr kumimoji="0" lang="zh-CN" altLang="en-US" sz="2245" kern="1200" cap="none" spc="0" normalizeH="0" baseline="0" noProof="0" dirty="0">
                <a:solidFill>
                  <a:srgbClr val="000000"/>
                </a:solidFill>
                <a:latin typeface="黑体" panose="02010609060101010101" pitchFamily="49" charset="-122"/>
                <a:ea typeface="黑体" panose="02010609060101010101" pitchFamily="49" charset="-122"/>
                <a:cs typeface="+mn-cs"/>
              </a:rPr>
              <a:t>坚决打赢反腐败斗争攻坚战持久战</a:t>
            </a:r>
            <a:endParaRPr kumimoji="0" lang="zh-CN" altLang="en-US" sz="2245" kern="1200" cap="none" spc="0" normalizeH="0" baseline="0" noProof="0" dirty="0">
              <a:solidFill>
                <a:srgbClr val="000000"/>
              </a:solidFill>
              <a:latin typeface="黑体" panose="02010609060101010101" pitchFamily="49" charset="-122"/>
              <a:ea typeface="黑体" panose="02010609060101010101" pitchFamily="49" charset="-122"/>
              <a:cs typeface="+mn-cs"/>
            </a:endParaRPr>
          </a:p>
        </p:txBody>
      </p:sp>
      <p:sp>
        <p:nvSpPr>
          <p:cNvPr id="10" name="文本框 9"/>
          <p:cNvSpPr txBox="1"/>
          <p:nvPr/>
        </p:nvSpPr>
        <p:spPr>
          <a:xfrm>
            <a:off x="7321550" y="2962275"/>
            <a:ext cx="4597400" cy="395288"/>
          </a:xfrm>
          <a:prstGeom prst="rect">
            <a:avLst/>
          </a:prstGeom>
          <a:noFill/>
        </p:spPr>
        <p:txBody>
          <a:bodyPr>
            <a:spAutoFit/>
          </a:bodyPr>
          <a:lstStyle/>
          <a:p>
            <a:pPr marR="0" defTabSz="914400">
              <a:buClrTx/>
              <a:buSzTx/>
              <a:buFontTx/>
              <a:buNone/>
              <a:defRPr/>
            </a:pPr>
            <a:r>
              <a:rPr kumimoji="0" lang="zh-CN" altLang="en-US" sz="1995" kern="1200" cap="none" spc="0" normalizeH="0" baseline="0" noProof="0" dirty="0">
                <a:solidFill>
                  <a:srgbClr val="000000"/>
                </a:solidFill>
                <a:latin typeface="宋体" panose="02010600030101010101" pitchFamily="2" charset="-122"/>
                <a:ea typeface="宋体" panose="02010600030101010101" pitchFamily="2" charset="-122"/>
                <a:cs typeface="+mn-cs"/>
              </a:rPr>
              <a:t>从作风建设和纪律建设的角度来谈</a:t>
            </a:r>
            <a:endParaRPr kumimoji="0" lang="zh-CN" altLang="en-US" sz="1995" kern="1200" cap="none" spc="0" normalizeH="0" baseline="0" noProof="0" dirty="0">
              <a:solidFill>
                <a:srgbClr val="000000"/>
              </a:solidFill>
              <a:latin typeface="宋体" panose="02010600030101010101" pitchFamily="2" charset="-122"/>
              <a:ea typeface="宋体" panose="02010600030101010101" pitchFamily="2" charset="-122"/>
              <a:cs typeface="+mn-cs"/>
            </a:endParaRPr>
          </a:p>
        </p:txBody>
      </p:sp>
      <p:sp>
        <p:nvSpPr>
          <p:cNvPr id="11" name="文本框 10"/>
          <p:cNvSpPr txBox="1"/>
          <p:nvPr/>
        </p:nvSpPr>
        <p:spPr>
          <a:xfrm>
            <a:off x="1401763" y="3649663"/>
            <a:ext cx="9883775" cy="1662113"/>
          </a:xfrm>
          <a:prstGeom prst="rect">
            <a:avLst/>
          </a:prstGeom>
          <a:noFill/>
        </p:spPr>
        <p:txBody>
          <a:bodyPr>
            <a:spAutoFit/>
          </a:bodyPr>
          <a:lstStyle/>
          <a:p>
            <a:pPr marR="0" algn="just" defTabSz="914400">
              <a:lnSpc>
                <a:spcPct val="120000"/>
              </a:lnSpc>
              <a:buClrTx/>
              <a:buSzTx/>
              <a:buFontTx/>
              <a:buNone/>
              <a:defRPr/>
            </a:pPr>
            <a:r>
              <a:rPr kumimoji="0" lang="zh-CN" altLang="en-US" sz="1745" kern="1200" cap="none" spc="0" normalizeH="0" baseline="0" noProof="0" dirty="0">
                <a:solidFill>
                  <a:srgbClr val="000000"/>
                </a:solidFill>
                <a:latin typeface="宋体" panose="02010600030101010101" pitchFamily="2" charset="-122"/>
                <a:ea typeface="宋体" panose="02010600030101010101" pitchFamily="2" charset="-122"/>
                <a:cs typeface="+mn-cs"/>
              </a:rPr>
              <a:t>把握作风建设地区性、行业性、阶段性特点，抓住普遍发生、反复出现的问题深化整治，</a:t>
            </a:r>
            <a:r>
              <a:rPr kumimoji="0" lang="zh-CN" altLang="en-US" sz="1745" kern="1200" cap="none" spc="0" normalizeH="0" baseline="0" noProof="0" dirty="0">
                <a:solidFill>
                  <a:srgbClr val="C00000"/>
                </a:solidFill>
                <a:latin typeface="宋体" panose="02010600030101010101" pitchFamily="2" charset="-122"/>
                <a:ea typeface="宋体" panose="02010600030101010101" pitchFamily="2" charset="-122"/>
                <a:cs typeface="+mn-cs"/>
              </a:rPr>
              <a:t>推进作风建设常态化长效化</a:t>
            </a:r>
            <a:r>
              <a:rPr kumimoji="0" lang="zh-CN" altLang="en-US" sz="1745" kern="1200" cap="none" spc="0" normalizeH="0" baseline="0" noProof="0" dirty="0">
                <a:solidFill>
                  <a:srgbClr val="000000"/>
                </a:solidFill>
                <a:latin typeface="宋体" panose="02010600030101010101" pitchFamily="2" charset="-122"/>
                <a:ea typeface="宋体" panose="02010600030101010101" pitchFamily="2" charset="-122"/>
                <a:cs typeface="+mn-cs"/>
              </a:rPr>
              <a:t>。</a:t>
            </a:r>
            <a:r>
              <a:rPr kumimoji="0" lang="zh-CN" altLang="en-US" sz="1745" kern="1200" cap="none" spc="0" normalizeH="0" baseline="0" noProof="0" dirty="0">
                <a:solidFill>
                  <a:srgbClr val="C00000"/>
                </a:solidFill>
                <a:latin typeface="宋体" panose="02010600030101010101" pitchFamily="2" charset="-122"/>
                <a:ea typeface="宋体" panose="02010600030101010101" pitchFamily="2" charset="-122"/>
                <a:cs typeface="+mn-cs"/>
              </a:rPr>
              <a:t>全面加强党的纪律建设</a:t>
            </a:r>
            <a:r>
              <a:rPr kumimoji="0" lang="zh-CN" altLang="en-US" sz="1745" kern="1200" cap="none" spc="0" normalizeH="0" baseline="0" noProof="0" dirty="0">
                <a:solidFill>
                  <a:srgbClr val="000000"/>
                </a:solidFill>
                <a:latin typeface="宋体" panose="02010600030101010101" pitchFamily="2" charset="-122"/>
                <a:ea typeface="宋体" panose="02010600030101010101" pitchFamily="2" charset="-122"/>
                <a:cs typeface="+mn-cs"/>
              </a:rPr>
              <a:t>，督促领导干部特别是高级干部严于律己、严负其责、严管所辖，对违反党纪的问题，发现一起坚决查处一起。坚持党性党风党纪一起抓，从思想上固本培元，提高党性觉悟，增强拒腐防变能力，涵养富贵不能淫、贫贱不能移、威武不能屈的浩然正气。</a:t>
            </a:r>
            <a:endParaRPr kumimoji="0" lang="zh-CN" altLang="en-US" sz="1745" kern="1200" cap="none" spc="0" normalizeH="0" baseline="0" noProof="0" dirty="0">
              <a:solidFill>
                <a:prstClr val="black"/>
              </a:solidFill>
              <a:latin typeface="宋体" panose="02010600030101010101" pitchFamily="2" charset="-122"/>
              <a:ea typeface="宋体" panose="02010600030101010101" pitchFamily="2" charset="-122"/>
              <a:cs typeface="+mn-cs"/>
            </a:endParaRPr>
          </a:p>
        </p:txBody>
      </p:sp>
      <p:grpSp>
        <p:nvGrpSpPr>
          <p:cNvPr id="162829" name="组合 13"/>
          <p:cNvGrpSpPr/>
          <p:nvPr/>
        </p:nvGrpSpPr>
        <p:grpSpPr>
          <a:xfrm>
            <a:off x="1214438" y="1003300"/>
            <a:ext cx="10250487" cy="508000"/>
            <a:chOff x="1565086" y="999273"/>
            <a:chExt cx="10057071" cy="530508"/>
          </a:xfrm>
        </p:grpSpPr>
        <p:sp>
          <p:nvSpPr>
            <p:cNvPr id="155662" name="文本框 14"/>
            <p:cNvSpPr txBox="1">
              <a:spLocks noChangeArrowheads="1"/>
            </p:cNvSpPr>
            <p:nvPr/>
          </p:nvSpPr>
          <p:spPr bwMode="auto">
            <a:xfrm>
              <a:off x="2243644" y="1025777"/>
              <a:ext cx="9378513" cy="46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R="0" defTabSz="914400">
                <a:buClrTx/>
                <a:buSzTx/>
                <a:buFontTx/>
                <a:buNone/>
                <a:defRPr/>
              </a:pPr>
              <a:r>
                <a:rPr kumimoji="0" lang="zh-CN" altLang="en-US" sz="2290" kern="1200" cap="none" spc="0" normalizeH="0" baseline="0" noProof="0">
                  <a:solidFill>
                    <a:srgbClr val="000000"/>
                  </a:solidFill>
                  <a:latin typeface="黑体" panose="02010609060101010101" pitchFamily="49" charset="-122"/>
                  <a:ea typeface="黑体" panose="02010609060101010101" pitchFamily="49" charset="-122"/>
                  <a:cs typeface="+mn-cs"/>
                </a:rPr>
                <a:t>根本保证</a:t>
              </a:r>
              <a:r>
                <a:rPr kumimoji="0" lang="en-US" altLang="zh-CN" sz="2290" kern="1200" cap="none" spc="0" normalizeH="0" baseline="0" noProof="0">
                  <a:solidFill>
                    <a:srgbClr val="000000"/>
                  </a:solidFill>
                  <a:latin typeface="黑体" panose="02010609060101010101" pitchFamily="49" charset="-122"/>
                  <a:ea typeface="黑体" panose="02010609060101010101" pitchFamily="49" charset="-122"/>
                  <a:cs typeface="+mn-cs"/>
                </a:rPr>
                <a:t>——</a:t>
              </a:r>
              <a:r>
                <a:rPr kumimoji="0" lang="zh-CN" altLang="en-US" sz="2290" kern="1200" cap="none" spc="0" normalizeH="0" baseline="0" noProof="0">
                  <a:solidFill>
                    <a:srgbClr val="000000"/>
                  </a:solidFill>
                  <a:latin typeface="黑体" panose="02010609060101010101" pitchFamily="49" charset="-122"/>
                  <a:ea typeface="黑体" panose="02010609060101010101" pitchFamily="49" charset="-122"/>
                  <a:cs typeface="+mn-cs"/>
                </a:rPr>
                <a:t>牢牢把握以伟大自我革命引领伟大社会革命的重要要求</a:t>
              </a:r>
              <a:endParaRPr kumimoji="0" lang="zh-CN" altLang="en-US" sz="2290" kern="1200" cap="none" spc="0" normalizeH="0" baseline="0" noProof="0">
                <a:solidFill>
                  <a:srgbClr val="000000"/>
                </a:solidFill>
                <a:latin typeface="黑体" panose="02010609060101010101" pitchFamily="49" charset="-122"/>
                <a:ea typeface="黑体" panose="02010609060101010101" pitchFamily="49" charset="-122"/>
                <a:cs typeface="+mn-cs"/>
              </a:endParaRPr>
            </a:p>
          </p:txBody>
        </p:sp>
        <p:sp>
          <p:nvSpPr>
            <p:cNvPr id="16" name="圆角矩形 24"/>
            <p:cNvSpPr/>
            <p:nvPr/>
          </p:nvSpPr>
          <p:spPr bwMode="auto">
            <a:xfrm>
              <a:off x="1565086" y="999273"/>
              <a:ext cx="528067" cy="53050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31215" rtl="0" eaLnBrk="0" fontAlgn="base" latinLnBrk="0" hangingPunct="0">
                <a:lnSpc>
                  <a:spcPct val="100000"/>
                </a:lnSpc>
                <a:spcBef>
                  <a:spcPct val="0"/>
                </a:spcBef>
                <a:spcAft>
                  <a:spcPct val="0"/>
                </a:spcAft>
                <a:buClrTx/>
                <a:buSzTx/>
                <a:buFontTx/>
                <a:buNone/>
                <a:defRPr/>
              </a:pPr>
              <a:endParaRPr kumimoji="0" lang="en-US" altLang="zh-CN" sz="3440" b="0" i="0" u="none" strike="noStrike" kern="1200" cap="none" spc="0" normalizeH="0" baseline="0" noProof="1">
                <a:ln>
                  <a:noFill/>
                </a:ln>
                <a:solidFill>
                  <a:prstClr val="white"/>
                </a:solidFill>
                <a:effectLst/>
                <a:uLnTx/>
                <a:uFillTx/>
                <a:latin typeface="黑体" panose="02010609060101010101" pitchFamily="49" charset="-122"/>
                <a:ea typeface="黑体" panose="02010609060101010101" pitchFamily="49" charset="-122"/>
                <a:cs typeface="+mn-ea"/>
                <a:sym typeface="+mn-lt"/>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789363" y="1512888"/>
            <a:ext cx="7081838" cy="4797425"/>
          </a:xfrm>
          <a:prstGeom prst="rect">
            <a:avLst/>
          </a:prstGeom>
        </p:spPr>
        <p:txBody>
          <a:bodyPr lIns="87319" tIns="43660" rIns="87319" bIns="43660">
            <a:spAutoFit/>
          </a:bodyPr>
          <a:lstStyle/>
          <a:p>
            <a:pPr marL="0" marR="0" lvl="0" indent="0" algn="l" defTabSz="872490" rtl="0" eaLnBrk="1" fontAlgn="auto" latinLnBrk="0" hangingPunct="1">
              <a:lnSpc>
                <a:spcPct val="140000"/>
              </a:lnSpc>
              <a:spcBef>
                <a:spcPts val="0"/>
              </a:spcBef>
              <a:spcAft>
                <a:spcPts val="0"/>
              </a:spcAft>
              <a:buClrTx/>
              <a:buSzTx/>
              <a:buFontTx/>
              <a:buNone/>
              <a:defRPr/>
            </a:pPr>
            <a:r>
              <a:rPr kumimoji="0" lang="zh-CN" altLang="en-US" sz="3055" b="1"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rPr>
              <a:t>（一）正确区分党的工作、党建工作和党务工作</a:t>
            </a:r>
            <a:endParaRPr kumimoji="0" lang="en-US" altLang="zh-CN" sz="3055" b="1"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endParaRPr>
          </a:p>
          <a:p>
            <a:pPr marL="0" marR="0" lvl="0" indent="0" algn="l" defTabSz="872490" rtl="0" eaLnBrk="1" fontAlgn="auto" latinLnBrk="0" hangingPunct="1">
              <a:lnSpc>
                <a:spcPct val="140000"/>
              </a:lnSpc>
              <a:spcBef>
                <a:spcPts val="0"/>
              </a:spcBef>
              <a:spcAft>
                <a:spcPts val="0"/>
              </a:spcAft>
              <a:buClrTx/>
              <a:buSzTx/>
              <a:buFontTx/>
              <a:buNone/>
              <a:defRPr/>
            </a:pPr>
            <a:r>
              <a:rPr kumimoji="0" lang="zh-CN" altLang="en-US" sz="3055" b="1"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rPr>
              <a:t>（二）党的建设的科学内涵</a:t>
            </a:r>
            <a:endParaRPr kumimoji="0" lang="en-US" altLang="zh-CN" sz="3055" b="1"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endParaRPr>
          </a:p>
          <a:p>
            <a:pPr marL="0" marR="0" lvl="0" indent="0" algn="l" defTabSz="872490" rtl="0" eaLnBrk="1" fontAlgn="auto" latinLnBrk="0" hangingPunct="1">
              <a:lnSpc>
                <a:spcPct val="140000"/>
              </a:lnSpc>
              <a:spcBef>
                <a:spcPts val="0"/>
              </a:spcBef>
              <a:spcAft>
                <a:spcPts val="0"/>
              </a:spcAft>
              <a:buClrTx/>
              <a:buSzTx/>
              <a:buFontTx/>
              <a:buNone/>
              <a:defRPr/>
            </a:pPr>
            <a:r>
              <a:rPr kumimoji="0" lang="zh-CN" altLang="en-US" sz="3055" b="1"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rPr>
              <a:t>（三）党的建设总目标总要求</a:t>
            </a:r>
            <a:endParaRPr kumimoji="0" lang="en-US" altLang="zh-CN" sz="3055" b="1"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endParaRPr>
          </a:p>
          <a:p>
            <a:pPr marL="0" marR="0" lvl="0" indent="0" algn="l" defTabSz="872490" rtl="0" eaLnBrk="1" fontAlgn="auto" latinLnBrk="0" hangingPunct="1">
              <a:lnSpc>
                <a:spcPct val="140000"/>
              </a:lnSpc>
              <a:spcBef>
                <a:spcPts val="0"/>
              </a:spcBef>
              <a:spcAft>
                <a:spcPts val="0"/>
              </a:spcAft>
              <a:buClrTx/>
              <a:buSzTx/>
              <a:buFontTx/>
              <a:buNone/>
              <a:defRPr/>
            </a:pPr>
            <a:br>
              <a:rPr kumimoji="0" lang="zh-CN" altLang="en-US" sz="3055" b="0"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rPr>
            </a:br>
            <a:endParaRPr kumimoji="0" lang="en-US" altLang="zh-CN" sz="3055" b="1"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endParaRPr>
          </a:p>
          <a:p>
            <a:pPr marL="0" marR="0" lvl="0" indent="0" algn="l" defTabSz="872490" rtl="0" eaLnBrk="1" fontAlgn="auto" latinLnBrk="0" hangingPunct="1">
              <a:lnSpc>
                <a:spcPct val="140000"/>
              </a:lnSpc>
              <a:spcBef>
                <a:spcPts val="0"/>
              </a:spcBef>
              <a:spcAft>
                <a:spcPts val="0"/>
              </a:spcAft>
              <a:buClrTx/>
              <a:buSzTx/>
              <a:buFontTx/>
              <a:buNone/>
              <a:defRPr/>
            </a:pPr>
            <a:endParaRPr kumimoji="0" lang="zh-CN" altLang="en-US" sz="1910" b="1"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endParaRPr>
          </a:p>
          <a:p>
            <a:pPr marL="0" marR="0" lvl="0" indent="0" algn="l" defTabSz="872490" rtl="0" eaLnBrk="1" fontAlgn="auto" latinLnBrk="0" hangingPunct="1">
              <a:lnSpc>
                <a:spcPct val="140000"/>
              </a:lnSpc>
              <a:spcBef>
                <a:spcPts val="0"/>
              </a:spcBef>
              <a:spcAft>
                <a:spcPts val="0"/>
              </a:spcAft>
              <a:buClrTx/>
              <a:buSzTx/>
              <a:buFontTx/>
              <a:buNone/>
              <a:defRPr/>
            </a:pPr>
            <a:r>
              <a:rPr kumimoji="0" lang="en-US" sz="1815" b="0"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rPr>
              <a:t>  </a:t>
            </a:r>
            <a:endParaRPr kumimoji="0" lang="zh-CN" altLang="en-US" sz="1815" b="0"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endParaRPr>
          </a:p>
        </p:txBody>
      </p:sp>
      <p:sp>
        <p:nvSpPr>
          <p:cNvPr id="6" name="矩形 5"/>
          <p:cNvSpPr/>
          <p:nvPr/>
        </p:nvSpPr>
        <p:spPr>
          <a:xfrm>
            <a:off x="1730375" y="368300"/>
            <a:ext cx="646113" cy="6346825"/>
          </a:xfrm>
          <a:prstGeom prst="rect">
            <a:avLst/>
          </a:prstGeom>
        </p:spPr>
        <p:txBody>
          <a:bodyPr vert="eaVert" wrap="none" lIns="87319" tIns="43660" rIns="87319" bIns="43660">
            <a:spAutoFit/>
          </a:bodyPr>
          <a:lstStyle/>
          <a:p>
            <a:pPr marL="0" marR="0" lvl="0" indent="0" algn="l" defTabSz="872490" rtl="0" eaLnBrk="0" fontAlgn="auto" latinLnBrk="0" hangingPunct="0">
              <a:lnSpc>
                <a:spcPct val="100000"/>
              </a:lnSpc>
              <a:spcBef>
                <a:spcPts val="0"/>
              </a:spcBef>
              <a:spcAft>
                <a:spcPts val="0"/>
              </a:spcAft>
              <a:buClrTx/>
              <a:buSzTx/>
              <a:buFontTx/>
              <a:buNone/>
              <a:defRPr/>
            </a:pPr>
            <a:r>
              <a:rPr kumimoji="0" lang="zh-CN" altLang="en-US" sz="3055" b="1" i="0" u="none" strike="noStrike" kern="1200" cap="none" spc="0" normalizeH="0" baseline="0" noProof="0" dirty="0">
                <a:ln>
                  <a:noFill/>
                </a:ln>
                <a:solidFill>
                  <a:srgbClr val="FFFFFF"/>
                </a:solidFill>
                <a:effectLst/>
                <a:uLnTx/>
                <a:uFillTx/>
                <a:latin typeface="Times New Roman" panose="02020603050405020304"/>
                <a:ea typeface="楷体_GB2312" panose="02010609030101010101" pitchFamily="49" charset="-122"/>
                <a:cs typeface="+mn-cs"/>
              </a:rPr>
              <a:t>党的建设理论的研究对象和科学体系</a:t>
            </a:r>
            <a:endParaRPr kumimoji="0" lang="zh-CN" altLang="en-US" sz="3055" b="1" i="0" u="none" strike="noStrike" kern="1200" cap="none" spc="0" normalizeH="0" baseline="0" noProof="0" dirty="0">
              <a:ln>
                <a:noFill/>
              </a:ln>
              <a:solidFill>
                <a:srgbClr val="FFFFFF"/>
              </a:solidFill>
              <a:effectLst/>
              <a:uLnTx/>
              <a:uFillTx/>
              <a:latin typeface="Times New Roman" panose="02020603050405020304"/>
              <a:ea typeface="楷体_GB2312" panose="02010609030101010101" pitchFamily="49" charset="-122"/>
              <a:cs typeface="+mn-cs"/>
            </a:endParaRPr>
          </a:p>
        </p:txBody>
      </p:sp>
    </p:spTree>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矩形 10"/>
          <p:cNvSpPr>
            <a:spLocks noChangeArrowheads="1"/>
          </p:cNvSpPr>
          <p:nvPr/>
        </p:nvSpPr>
        <p:spPr bwMode="auto">
          <a:xfrm>
            <a:off x="1644650" y="496888"/>
            <a:ext cx="83026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6620" b="0" i="0" u="none" strike="noStrike" kern="1200" cap="none" spc="0" normalizeH="0" baseline="0" noProof="0">
                <a:ln>
                  <a:noFill/>
                </a:ln>
                <a:solidFill>
                  <a:srgbClr val="FAFA99"/>
                </a:solidFill>
                <a:effectLst/>
                <a:uLnTx/>
                <a:uFillTx/>
                <a:latin typeface="MS PMincho" pitchFamily="18" charset="-128"/>
                <a:ea typeface="MS PMincho" pitchFamily="18" charset="-128"/>
                <a:cs typeface="+mn-cs"/>
              </a:rPr>
              <a:t>✑</a:t>
            </a:r>
            <a:endParaRPr kumimoji="0" lang="zh-CN" altLang="en-US" sz="662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96259" name="组合 33"/>
          <p:cNvGrpSpPr/>
          <p:nvPr/>
        </p:nvGrpSpPr>
        <p:grpSpPr>
          <a:xfrm>
            <a:off x="900113" y="846138"/>
            <a:ext cx="10945812" cy="5534025"/>
            <a:chOff x="2485684" y="457172"/>
            <a:chExt cx="6269887" cy="6401016"/>
          </a:xfrm>
        </p:grpSpPr>
        <p:sp>
          <p:nvSpPr>
            <p:cNvPr id="69635" name="MH_Text_1"/>
            <p:cNvSpPr>
              <a:spLocks noChangeArrowheads="1"/>
            </p:cNvSpPr>
            <p:nvPr>
              <p:custDataLst>
                <p:tags r:id="rId1"/>
              </p:custDataLst>
            </p:nvPr>
          </p:nvSpPr>
          <p:spPr bwMode="auto">
            <a:xfrm>
              <a:off x="2485684" y="1143913"/>
              <a:ext cx="2625259" cy="971353"/>
            </a:xfrm>
            <a:custGeom>
              <a:avLst/>
              <a:gdLst>
                <a:gd name="T0" fmla="*/ 0 w 5512819"/>
                <a:gd name="T1" fmla="*/ 0 h 1584176"/>
                <a:gd name="T2" fmla="*/ 5512819 w 5512819"/>
                <a:gd name="T3" fmla="*/ 1584176 h 1584176"/>
              </a:gdLst>
              <a:ahLst/>
              <a:cxnLst/>
              <a:rect l="T0" t="T1" r="T2" b="T3"/>
              <a:pathLst>
                <a:path w="5512819" h="1584176">
                  <a:moveTo>
                    <a:pt x="0" y="0"/>
                  </a:moveTo>
                  <a:lnTo>
                    <a:pt x="5184576" y="0"/>
                  </a:lnTo>
                  <a:lnTo>
                    <a:pt x="5184576" y="529601"/>
                  </a:lnTo>
                  <a:lnTo>
                    <a:pt x="5512819" y="761350"/>
                  </a:lnTo>
                  <a:lnTo>
                    <a:pt x="5184576" y="993099"/>
                  </a:lnTo>
                  <a:lnTo>
                    <a:pt x="5184576" y="1584176"/>
                  </a:lnTo>
                  <a:lnTo>
                    <a:pt x="528496" y="1584176"/>
                  </a:lnTo>
                  <a:lnTo>
                    <a:pt x="0" y="1175077"/>
                  </a:lnTo>
                  <a:lnTo>
                    <a:pt x="0" y="0"/>
                  </a:lnTo>
                  <a:close/>
                </a:path>
              </a:pathLst>
            </a:custGeom>
            <a:solidFill>
              <a:srgbClr val="FFD13F"/>
            </a:solidFill>
            <a:ln w="28575">
              <a:solidFill>
                <a:srgbClr val="FFC301"/>
              </a:solidFill>
              <a:miter lim="800000"/>
            </a:ln>
          </p:spPr>
          <p:txBody>
            <a:bodyPr lIns="361000" tIns="361000" rIns="361000" anchor="ctr"/>
            <a:lstStyle/>
            <a:p>
              <a:pPr marL="0" marR="0" lvl="0" indent="0" algn="r" defTabSz="914400" rtl="0" eaLnBrk="0" fontAlgn="base" latinLnBrk="0" hangingPunct="0">
                <a:lnSpc>
                  <a:spcPct val="120000"/>
                </a:lnSpc>
                <a:spcBef>
                  <a:spcPct val="0"/>
                </a:spcBef>
                <a:spcAft>
                  <a:spcPct val="0"/>
                </a:spcAft>
                <a:buClrTx/>
                <a:buSzTx/>
                <a:buFontTx/>
                <a:buNone/>
                <a:defRPr/>
              </a:pPr>
              <a:r>
                <a:rPr kumimoji="0" lang="en-US" altLang="zh-CN" sz="1905"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2016</a:t>
              </a:r>
              <a:r>
                <a:rPr kumimoji="0" lang="zh-CN" altLang="zh-CN" sz="1905"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年</a:t>
              </a:r>
              <a:r>
                <a:rPr kumimoji="0" lang="en-US" altLang="zh-CN" sz="1905"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10</a:t>
              </a:r>
              <a:r>
                <a:rPr kumimoji="0" lang="zh-CN" altLang="zh-CN" sz="1905"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月</a:t>
              </a:r>
              <a:r>
                <a:rPr kumimoji="0" lang="en-US" altLang="zh-CN" sz="1905"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10</a:t>
              </a:r>
              <a:r>
                <a:rPr kumimoji="0" lang="zh-CN" altLang="zh-CN" sz="1905"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日至</a:t>
              </a:r>
              <a:r>
                <a:rPr kumimoji="0" lang="en-US" altLang="zh-CN" sz="1905"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11</a:t>
              </a:r>
              <a:r>
                <a:rPr kumimoji="0" lang="zh-CN" altLang="zh-CN" sz="1905"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rPr>
                <a:t>日</a:t>
              </a:r>
              <a:endParaRPr kumimoji="0" lang="zh-CN" altLang="en-US" sz="1905"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9" name="MH_SubTitle_1"/>
            <p:cNvSpPr/>
            <p:nvPr>
              <p:custDataLst>
                <p:tags r:id="rId2"/>
              </p:custDataLst>
            </p:nvPr>
          </p:nvSpPr>
          <p:spPr>
            <a:xfrm>
              <a:off x="2611173" y="1066793"/>
              <a:ext cx="2322450" cy="264414"/>
            </a:xfrm>
            <a:prstGeom prst="rect">
              <a:avLst/>
            </a:prstGeom>
            <a:solidFill>
              <a:srgbClr val="000000"/>
            </a:solidFill>
            <a:ln w="25400" cap="flat" cmpd="sng" algn="ctr">
              <a:noFill/>
              <a:prstDash val="solid"/>
            </a:ln>
            <a:effectLst/>
          </p:spPr>
          <p:txBody>
            <a:bodyPr tIns="0" bIns="0" anchor="ctr"/>
            <a:lstStyle/>
            <a:p>
              <a:pPr marL="0" marR="0" lvl="0" indent="0" algn="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时间</a:t>
              </a:r>
              <a:endParaRPr kumimoji="0" lang="zh-CN" altLang="en-US" sz="18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cxnSp>
          <p:nvCxnSpPr>
            <p:cNvPr id="96262" name="MH_Other_1"/>
            <p:cNvCxnSpPr/>
            <p:nvPr>
              <p:custDataLst>
                <p:tags r:id="rId3"/>
              </p:custDataLst>
            </p:nvPr>
          </p:nvCxnSpPr>
          <p:spPr>
            <a:xfrm>
              <a:off x="5274324" y="874713"/>
              <a:ext cx="0" cy="5143500"/>
            </a:xfrm>
            <a:prstGeom prst="line">
              <a:avLst/>
            </a:prstGeom>
            <a:ln w="28575" cap="flat" cmpd="sng">
              <a:solidFill>
                <a:srgbClr val="FFC301"/>
              </a:solidFill>
              <a:prstDash val="sysDash"/>
              <a:headEnd type="none" w="med" len="med"/>
              <a:tailEnd type="triangle" w="med" len="med"/>
            </a:ln>
          </p:spPr>
        </p:cxnSp>
        <p:sp>
          <p:nvSpPr>
            <p:cNvPr id="13" name="MH_Other_2"/>
            <p:cNvSpPr/>
            <p:nvPr>
              <p:custDataLst>
                <p:tags r:id="rId4"/>
              </p:custDataLst>
            </p:nvPr>
          </p:nvSpPr>
          <p:spPr>
            <a:xfrm>
              <a:off x="5231886" y="1814128"/>
              <a:ext cx="80931" cy="108337"/>
            </a:xfrm>
            <a:prstGeom prst="ellipse">
              <a:avLst/>
            </a:prstGeom>
            <a:solidFill>
              <a:srgbClr val="FFFFFF"/>
            </a:solidFill>
            <a:ln w="28575" cap="flat" cmpd="sng" algn="ctr">
              <a:solidFill>
                <a:srgbClr val="FFC301"/>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5"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5" name="MH_Text_2"/>
            <p:cNvSpPr/>
            <p:nvPr>
              <p:custDataLst>
                <p:tags r:id="rId5"/>
              </p:custDataLst>
            </p:nvPr>
          </p:nvSpPr>
          <p:spPr>
            <a:xfrm>
              <a:off x="2572071" y="3099473"/>
              <a:ext cx="2538872" cy="973189"/>
            </a:xfrm>
            <a:custGeom>
              <a:avLst/>
              <a:gdLst/>
              <a:ahLst/>
              <a:cxnLst/>
              <a:rect l="l" t="t" r="r" b="b"/>
              <a:pathLst>
                <a:path w="5512819" h="1584176">
                  <a:moveTo>
                    <a:pt x="0" y="0"/>
                  </a:moveTo>
                  <a:lnTo>
                    <a:pt x="5184576" y="0"/>
                  </a:lnTo>
                  <a:lnTo>
                    <a:pt x="5184576" y="529601"/>
                  </a:lnTo>
                  <a:lnTo>
                    <a:pt x="5512819" y="761350"/>
                  </a:lnTo>
                  <a:lnTo>
                    <a:pt x="5184576" y="993099"/>
                  </a:lnTo>
                  <a:lnTo>
                    <a:pt x="5184576" y="1584176"/>
                  </a:lnTo>
                  <a:lnTo>
                    <a:pt x="528496" y="1584176"/>
                  </a:lnTo>
                  <a:lnTo>
                    <a:pt x="0" y="1175077"/>
                  </a:lnTo>
                  <a:close/>
                </a:path>
              </a:pathLst>
            </a:custGeom>
            <a:solidFill>
              <a:srgbClr val="FFD13F"/>
            </a:solidFill>
            <a:ln w="28575" cap="flat" cmpd="sng" algn="ctr">
              <a:solidFill>
                <a:srgbClr val="FFC301"/>
              </a:solidFill>
              <a:prstDash val="solid"/>
            </a:ln>
            <a:effectLst/>
          </p:spPr>
          <p:txBody>
            <a:bodyPr lIns="361000" tIns="361000" rIns="361000" anchor="ctr"/>
            <a:lstStyle/>
            <a:p>
              <a:pPr marL="0" marR="0" lvl="0" indent="0" algn="r" defTabSz="914400" rtl="0" eaLnBrk="0" fontAlgn="base" latinLnBrk="0" hangingPunct="0">
                <a:lnSpc>
                  <a:spcPct val="120000"/>
                </a:lnSpc>
                <a:spcBef>
                  <a:spcPct val="0"/>
                </a:spcBef>
                <a:spcAft>
                  <a:spcPct val="0"/>
                </a:spcAft>
                <a:buClrTx/>
                <a:buSzTx/>
                <a:buFontTx/>
                <a:buNone/>
                <a:defRPr/>
              </a:pPr>
              <a:r>
                <a:rPr kumimoji="0" lang="zh-CN" altLang="en-US" sz="1905" b="0" i="0" u="none" strike="noStrike" kern="0" cap="none" spc="0" normalizeH="0" baseline="0" noProof="0" dirty="0">
                  <a:ln>
                    <a:noFill/>
                  </a:ln>
                  <a:solidFill>
                    <a:srgbClr val="363636"/>
                  </a:solidFill>
                  <a:effectLst/>
                  <a:uLnTx/>
                  <a:uFillTx/>
                  <a:latin typeface="微软雅黑" panose="020B0503020204020204" charset="-122"/>
                  <a:ea typeface="微软雅黑" panose="020B0503020204020204" charset="-122"/>
                  <a:cs typeface="+mn-cs"/>
                </a:rPr>
                <a:t>北京</a:t>
              </a:r>
              <a:endParaRPr kumimoji="0" lang="zh-CN" altLang="en-US" sz="1905" b="0" i="0" u="none" strike="noStrike" kern="0" cap="none" spc="0" normalizeH="0" baseline="0" noProof="0" dirty="0">
                <a:ln>
                  <a:noFill/>
                </a:ln>
                <a:solidFill>
                  <a:srgbClr val="363636"/>
                </a:solidFill>
                <a:effectLst/>
                <a:uLnTx/>
                <a:uFillTx/>
                <a:latin typeface="微软雅黑" panose="020B0503020204020204" charset="-122"/>
                <a:ea typeface="微软雅黑" panose="020B0503020204020204" charset="-122"/>
                <a:cs typeface="+mn-cs"/>
              </a:endParaRPr>
            </a:p>
          </p:txBody>
        </p:sp>
        <p:sp>
          <p:nvSpPr>
            <p:cNvPr id="16" name="MH_SubTitle_2"/>
            <p:cNvSpPr/>
            <p:nvPr>
              <p:custDataLst>
                <p:tags r:id="rId6"/>
              </p:custDataLst>
            </p:nvPr>
          </p:nvSpPr>
          <p:spPr>
            <a:xfrm>
              <a:off x="2611173" y="3235352"/>
              <a:ext cx="2322450" cy="264414"/>
            </a:xfrm>
            <a:prstGeom prst="rect">
              <a:avLst/>
            </a:prstGeom>
            <a:solidFill>
              <a:srgbClr val="000000"/>
            </a:solidFill>
            <a:ln w="25400" cap="flat" cmpd="sng" algn="ctr">
              <a:noFill/>
              <a:prstDash val="solid"/>
            </a:ln>
            <a:effectLst/>
          </p:spPr>
          <p:txBody>
            <a:bodyPr tIns="0" bIns="0" anchor="ctr"/>
            <a:lstStyle/>
            <a:p>
              <a:pPr marL="0" marR="0" lvl="0" indent="0" algn="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地点</a:t>
              </a:r>
              <a:endParaRPr kumimoji="0" lang="zh-CN" altLang="en-US" sz="18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17" name="MH_Other_4"/>
            <p:cNvSpPr/>
            <p:nvPr>
              <p:custDataLst>
                <p:tags r:id="rId7"/>
              </p:custDataLst>
            </p:nvPr>
          </p:nvSpPr>
          <p:spPr>
            <a:xfrm>
              <a:off x="5231886" y="2899327"/>
              <a:ext cx="80931" cy="106500"/>
            </a:xfrm>
            <a:prstGeom prst="ellipse">
              <a:avLst/>
            </a:prstGeom>
            <a:solidFill>
              <a:srgbClr val="FFFFFF"/>
            </a:solidFill>
            <a:ln w="28575" cap="flat" cmpd="sng" algn="ctr">
              <a:solidFill>
                <a:srgbClr val="FFC301"/>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5"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1" name="MH_Other_6"/>
            <p:cNvSpPr/>
            <p:nvPr>
              <p:custDataLst>
                <p:tags r:id="rId8"/>
              </p:custDataLst>
            </p:nvPr>
          </p:nvSpPr>
          <p:spPr>
            <a:xfrm>
              <a:off x="5231886" y="3980852"/>
              <a:ext cx="80931" cy="108337"/>
            </a:xfrm>
            <a:prstGeom prst="ellipse">
              <a:avLst/>
            </a:prstGeom>
            <a:solidFill>
              <a:srgbClr val="FFFFFF"/>
            </a:solidFill>
            <a:ln w="28575" cap="flat" cmpd="sng" algn="ctr">
              <a:solidFill>
                <a:srgbClr val="FFC301"/>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5"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6268" name="MH_Text_4"/>
            <p:cNvSpPr/>
            <p:nvPr>
              <p:custDataLst>
                <p:tags r:id="rId9"/>
              </p:custDataLst>
            </p:nvPr>
          </p:nvSpPr>
          <p:spPr>
            <a:xfrm>
              <a:off x="2539861" y="4633912"/>
              <a:ext cx="2571351" cy="1438295"/>
            </a:xfrm>
            <a:custGeom>
              <a:avLst/>
              <a:gdLst>
                <a:gd name="txL" fmla="*/ 0 w 5512819"/>
                <a:gd name="txT" fmla="*/ 0 h 1584176"/>
                <a:gd name="txR" fmla="*/ 5512819 w 5512819"/>
                <a:gd name="txB" fmla="*/ 1584176 h 1584176"/>
              </a:gdLst>
              <a:ahLst/>
              <a:cxnLst/>
              <a:rect l="txL" t="txT" r="txR" b="txB"/>
              <a:pathLst>
                <a:path w="5512819" h="1584176">
                  <a:moveTo>
                    <a:pt x="0" y="0"/>
                  </a:moveTo>
                  <a:lnTo>
                    <a:pt x="5184576" y="0"/>
                  </a:lnTo>
                  <a:lnTo>
                    <a:pt x="5184576" y="529601"/>
                  </a:lnTo>
                  <a:lnTo>
                    <a:pt x="5512819" y="761350"/>
                  </a:lnTo>
                  <a:lnTo>
                    <a:pt x="5184576" y="993099"/>
                  </a:lnTo>
                  <a:lnTo>
                    <a:pt x="5184576" y="1584176"/>
                  </a:lnTo>
                  <a:lnTo>
                    <a:pt x="528496" y="1584176"/>
                  </a:lnTo>
                  <a:lnTo>
                    <a:pt x="0" y="1175077"/>
                  </a:lnTo>
                  <a:lnTo>
                    <a:pt x="0" y="0"/>
                  </a:lnTo>
                  <a:close/>
                </a:path>
              </a:pathLst>
            </a:custGeom>
            <a:solidFill>
              <a:srgbClr val="FFD13F"/>
            </a:solidFill>
            <a:ln w="28575" cap="flat" cmpd="sng">
              <a:solidFill>
                <a:srgbClr val="FFC301"/>
              </a:solidFill>
              <a:prstDash val="solid"/>
              <a:miter/>
              <a:headEnd type="none" w="med" len="med"/>
              <a:tailEnd type="none" w="med" len="med"/>
            </a:ln>
          </p:spPr>
          <p:txBody>
            <a:bodyPr lIns="361000" tIns="361000" rIns="361000" anchor="ctr" anchorCtr="0"/>
            <a:lstStyle/>
            <a:p>
              <a:pPr algn="ctr">
                <a:lnSpc>
                  <a:spcPct val="120000"/>
                </a:lnSpc>
              </a:pPr>
              <a:r>
                <a:rPr lang="zh-CN" altLang="en-US" dirty="0">
                  <a:latin typeface="Arial" panose="020B0604020202020204" pitchFamily="34" charset="0"/>
                </a:rPr>
                <a:t>全国国有企业党的建设工作会议</a:t>
              </a:r>
              <a:endParaRPr lang="zh-CN" altLang="en-US" dirty="0">
                <a:latin typeface="微软雅黑" panose="020B0503020204020204" charset="-122"/>
                <a:ea typeface="微软雅黑" panose="020B0503020204020204" charset="-122"/>
              </a:endParaRPr>
            </a:p>
          </p:txBody>
        </p:sp>
        <p:sp>
          <p:nvSpPr>
            <p:cNvPr id="24" name="MH_SubTitle_4"/>
            <p:cNvSpPr/>
            <p:nvPr>
              <p:custDataLst>
                <p:tags r:id="rId10"/>
              </p:custDataLst>
            </p:nvPr>
          </p:nvSpPr>
          <p:spPr>
            <a:xfrm>
              <a:off x="2611173" y="4676775"/>
              <a:ext cx="2322450" cy="264414"/>
            </a:xfrm>
            <a:prstGeom prst="rect">
              <a:avLst/>
            </a:prstGeom>
            <a:solidFill>
              <a:srgbClr val="000000"/>
            </a:solidFill>
            <a:ln w="25400" cap="flat" cmpd="sng" algn="ctr">
              <a:noFill/>
              <a:prstDash val="solid"/>
            </a:ln>
            <a:effectLst/>
          </p:spPr>
          <p:txBody>
            <a:bodyPr tIns="0" bIns="0" anchor="ctr"/>
            <a:lstStyle/>
            <a:p>
              <a:pPr marL="0" marR="0" lvl="0" indent="0" algn="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事件</a:t>
              </a:r>
              <a:endParaRPr kumimoji="0" lang="zh-CN" altLang="en-US" sz="18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25" name="MH_Other_8"/>
            <p:cNvSpPr/>
            <p:nvPr>
              <p:custDataLst>
                <p:tags r:id="rId11"/>
              </p:custDataLst>
            </p:nvPr>
          </p:nvSpPr>
          <p:spPr>
            <a:xfrm>
              <a:off x="5231886" y="5066050"/>
              <a:ext cx="80931" cy="108336"/>
            </a:xfrm>
            <a:prstGeom prst="ellipse">
              <a:avLst/>
            </a:prstGeom>
            <a:solidFill>
              <a:srgbClr val="FFFFFF"/>
            </a:solidFill>
            <a:ln w="28575" cap="flat" cmpd="sng" algn="ctr">
              <a:solidFill>
                <a:srgbClr val="FFC301"/>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5"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6271" name="MH_Text_4"/>
            <p:cNvSpPr/>
            <p:nvPr>
              <p:custDataLst>
                <p:tags r:id="rId12"/>
              </p:custDataLst>
            </p:nvPr>
          </p:nvSpPr>
          <p:spPr>
            <a:xfrm flipH="1">
              <a:off x="5346139" y="457172"/>
              <a:ext cx="3409432" cy="6401016"/>
            </a:xfrm>
            <a:custGeom>
              <a:avLst/>
              <a:gdLst/>
              <a:ahLst/>
              <a:cxnLst>
                <a:cxn ang="0">
                  <a:pos x="0" y="0"/>
                </a:cxn>
                <a:cxn ang="0">
                  <a:pos x="290110" y="0"/>
                </a:cxn>
                <a:cxn ang="0">
                  <a:pos x="290110" y="2147483646"/>
                </a:cxn>
                <a:cxn ang="0">
                  <a:pos x="308477" y="2147483646"/>
                </a:cxn>
                <a:cxn ang="0">
                  <a:pos x="290110" y="2147483646"/>
                </a:cxn>
                <a:cxn ang="0">
                  <a:pos x="290110" y="2147483646"/>
                </a:cxn>
                <a:cxn ang="0">
                  <a:pos x="29573" y="2147483646"/>
                </a:cxn>
                <a:cxn ang="0">
                  <a:pos x="0" y="2147483646"/>
                </a:cxn>
                <a:cxn ang="0">
                  <a:pos x="0" y="0"/>
                </a:cxn>
              </a:cxnLst>
              <a:rect l="0" t="0" r="0" b="0"/>
              <a:pathLst>
                <a:path w="5512819" h="1584176">
                  <a:moveTo>
                    <a:pt x="0" y="0"/>
                  </a:moveTo>
                  <a:lnTo>
                    <a:pt x="5184576" y="0"/>
                  </a:lnTo>
                  <a:lnTo>
                    <a:pt x="5184576" y="529601"/>
                  </a:lnTo>
                  <a:lnTo>
                    <a:pt x="5512819" y="761350"/>
                  </a:lnTo>
                  <a:lnTo>
                    <a:pt x="5184576" y="993099"/>
                  </a:lnTo>
                  <a:lnTo>
                    <a:pt x="5184576" y="1584176"/>
                  </a:lnTo>
                  <a:lnTo>
                    <a:pt x="528496" y="1584176"/>
                  </a:lnTo>
                  <a:lnTo>
                    <a:pt x="0" y="1175077"/>
                  </a:lnTo>
                  <a:lnTo>
                    <a:pt x="0" y="0"/>
                  </a:lnTo>
                  <a:close/>
                </a:path>
              </a:pathLst>
            </a:custGeom>
            <a:solidFill>
              <a:srgbClr val="FFD13F">
                <a:alpha val="100000"/>
              </a:srgbClr>
            </a:solidFill>
            <a:ln w="28575" cap="flat" cmpd="sng">
              <a:solidFill>
                <a:srgbClr val="FFC301">
                  <a:alpha val="100000"/>
                </a:srgbClr>
              </a:solidFill>
              <a:prstDash val="solid"/>
              <a:miter lim="800000"/>
              <a:headEnd type="none" w="med" len="med"/>
              <a:tailEnd type="none" w="med" len="med"/>
            </a:ln>
          </p:spPr>
          <p:txBody>
            <a:bodyPr/>
            <a:lstStyle/>
            <a:p>
              <a:endParaRPr lang="zh-CN" altLang="en-US"/>
            </a:p>
          </p:txBody>
        </p:sp>
        <p:sp>
          <p:nvSpPr>
            <p:cNvPr id="28" name="MH_SubTitle_4"/>
            <p:cNvSpPr/>
            <p:nvPr>
              <p:custDataLst>
                <p:tags r:id="rId13"/>
              </p:custDataLst>
            </p:nvPr>
          </p:nvSpPr>
          <p:spPr>
            <a:xfrm>
              <a:off x="5577434" y="457172"/>
              <a:ext cx="2863506" cy="334190"/>
            </a:xfrm>
            <a:prstGeom prst="rect">
              <a:avLst/>
            </a:prstGeom>
            <a:solidFill>
              <a:srgbClr val="000000"/>
            </a:solidFill>
            <a:ln w="25400" cap="flat" cmpd="sng" algn="ctr">
              <a:noFill/>
              <a:prstDash val="solid"/>
            </a:ln>
            <a:effectLst/>
          </p:spPr>
          <p:txBody>
            <a:bodyPr tIns="0" bIns="0"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事件</a:t>
              </a:r>
              <a:endParaRPr kumimoji="0" lang="zh-CN" altLang="en-US" sz="18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96273" name="文本框 6"/>
            <p:cNvSpPr txBox="1"/>
            <p:nvPr/>
          </p:nvSpPr>
          <p:spPr>
            <a:xfrm>
              <a:off x="5577287" y="914387"/>
              <a:ext cx="3034381" cy="4443418"/>
            </a:xfrm>
            <a:prstGeom prst="rect">
              <a:avLst/>
            </a:prstGeom>
            <a:noFill/>
            <a:ln w="9525">
              <a:noFill/>
            </a:ln>
          </p:spPr>
          <p:txBody>
            <a:bodyPr>
              <a:spAutoFit/>
            </a:bodyPr>
            <a:lstStyle/>
            <a:p>
              <a:pPr>
                <a:lnSpc>
                  <a:spcPct val="150000"/>
                </a:lnSpc>
              </a:pPr>
              <a:r>
                <a:rPr lang="zh-CN" altLang="en-US" dirty="0">
                  <a:latin typeface="Arial" panose="020B0604020202020204" pitchFamily="34" charset="0"/>
                </a:rPr>
                <a:t>中共中央总书记、国家主席、中央军委主席习近平出席会议并发表重要讲话，对国有企业党建工作提出了</a:t>
              </a:r>
              <a:r>
                <a:rPr lang="en-US" altLang="zh-CN" dirty="0">
                  <a:latin typeface="Arial" panose="020B0604020202020204" pitchFamily="34" charset="0"/>
                </a:rPr>
                <a:t>12</a:t>
              </a:r>
              <a:r>
                <a:rPr lang="zh-CN" altLang="en-US" dirty="0">
                  <a:latin typeface="Arial" panose="020B0604020202020204" pitchFamily="34" charset="0"/>
                </a:rPr>
                <a:t>方面的新要求。习近平总书记的重要讲话站在一个新的高度、新的深度、新的角度提出与回答问题，从坚持和发展中国特色社会主义、巩固党的执政基础执政地位的高度，回答了事关国有企业改革发展和党的建设的一系列重大问题。讲话是国有企业党的建设史上的里程碑，是加强新形势下国有企业党的建设的指导思想与行动纲领，是一篇马克思主义关于党的建设的重要文献。</a:t>
              </a:r>
              <a:endParaRPr lang="zh-CN" altLang="en-US" dirty="0">
                <a:latin typeface="微软雅黑" panose="020B0503020204020204" charset="-122"/>
                <a:ea typeface="微软雅黑" panose="020B0503020204020204" charset="-122"/>
              </a:endParaRPr>
            </a:p>
          </p:txBody>
        </p:sp>
      </p:grpSp>
    </p:spTree>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文本框 41"/>
          <p:cNvSpPr txBox="1"/>
          <p:nvPr/>
        </p:nvSpPr>
        <p:spPr>
          <a:xfrm>
            <a:off x="9574213" y="-993775"/>
            <a:ext cx="1411287" cy="582613"/>
          </a:xfrm>
          <a:prstGeom prst="rect">
            <a:avLst/>
          </a:prstGeom>
          <a:noFill/>
          <a:ln w="9525">
            <a:noFill/>
          </a:ln>
        </p:spPr>
        <p:txBody>
          <a:bodyPr wrap="none" lIns="89343" tIns="44671" rIns="89343" bIns="44671">
            <a:spAutoFit/>
          </a:bodyPr>
          <a:lstStyle/>
          <a:p>
            <a:pPr eaLnBrk="1" hangingPunct="1"/>
            <a:r>
              <a:rPr lang="zh-CN" altLang="en-US" sz="3200" dirty="0">
                <a:solidFill>
                  <a:srgbClr val="000000"/>
                </a:solidFill>
                <a:latin typeface="Arial" panose="020B0604020202020204" pitchFamily="34" charset="0"/>
                <a:ea typeface="微软雅黑" panose="020B0503020204020204" charset="-122"/>
                <a:sym typeface="Arial" panose="020B0604020202020204" pitchFamily="34" charset="0"/>
              </a:rPr>
              <a:t>延迟符</a:t>
            </a:r>
            <a:endParaRPr lang="zh-CN" altLang="en-US" sz="3200" dirty="0">
              <a:solidFill>
                <a:srgbClr val="000000"/>
              </a:solidFill>
              <a:latin typeface="Arial" panose="020B0604020202020204" pitchFamily="34" charset="0"/>
              <a:ea typeface="微软雅黑" panose="020B0503020204020204" charset="-122"/>
              <a:sym typeface="Arial" panose="020B0604020202020204" pitchFamily="34" charset="0"/>
            </a:endParaRPr>
          </a:p>
        </p:txBody>
      </p:sp>
      <p:grpSp>
        <p:nvGrpSpPr>
          <p:cNvPr id="2" name="组合 13337"/>
          <p:cNvGrpSpPr/>
          <p:nvPr/>
        </p:nvGrpSpPr>
        <p:grpSpPr>
          <a:xfrm>
            <a:off x="1871663" y="2414588"/>
            <a:ext cx="9537700" cy="1296987"/>
            <a:chOff x="249" y="2432"/>
            <a:chExt cx="3833" cy="726"/>
          </a:xfrm>
        </p:grpSpPr>
        <p:sp>
          <p:nvSpPr>
            <p:cNvPr id="166916" name="圆角矩形 13338"/>
            <p:cNvSpPr/>
            <p:nvPr/>
          </p:nvSpPr>
          <p:spPr>
            <a:xfrm>
              <a:off x="249" y="2432"/>
              <a:ext cx="3833" cy="726"/>
            </a:xfrm>
            <a:prstGeom prst="roundRect">
              <a:avLst>
                <a:gd name="adj" fmla="val 10889"/>
              </a:avLst>
            </a:prstGeom>
            <a:gradFill rotWithShape="1">
              <a:gsLst>
                <a:gs pos="0">
                  <a:srgbClr val="DDDDDD"/>
                </a:gs>
                <a:gs pos="50000">
                  <a:srgbClr val="F3F3F3"/>
                </a:gs>
                <a:gs pos="100000">
                  <a:srgbClr val="DDDDDD"/>
                </a:gs>
              </a:gsLst>
              <a:lin ang="2700000" scaled="1"/>
              <a:tileRect/>
            </a:gradFill>
            <a:ln w="38100" cap="flat" cmpd="sng">
              <a:solidFill>
                <a:srgbClr val="FFFFFF"/>
              </a:solidFill>
              <a:prstDash val="solid"/>
              <a:headEnd type="none" w="med" len="med"/>
              <a:tailEnd type="none" w="med" len="med"/>
            </a:ln>
            <a:effectLst>
              <a:outerShdw dist="135001" dir="2928846" algn="ctr" rotWithShape="0">
                <a:srgbClr val="000000">
                  <a:alpha val="50000"/>
                </a:srgbClr>
              </a:outerShdw>
            </a:effectLst>
          </p:spPr>
          <p:txBody>
            <a:bodyPr/>
            <a:lstStyle/>
            <a:p>
              <a:pPr eaLnBrk="1" hangingPunct="1"/>
              <a:endParaRPr lang="zh-CN" altLang="en-US" dirty="0">
                <a:solidFill>
                  <a:srgbClr val="000000"/>
                </a:solidFill>
                <a:latin typeface="Arial" panose="020B0604020202020204" pitchFamily="34" charset="0"/>
              </a:endParaRPr>
            </a:p>
          </p:txBody>
        </p:sp>
        <p:grpSp>
          <p:nvGrpSpPr>
            <p:cNvPr id="166917" name="组合 13339"/>
            <p:cNvGrpSpPr/>
            <p:nvPr/>
          </p:nvGrpSpPr>
          <p:grpSpPr>
            <a:xfrm>
              <a:off x="333" y="2519"/>
              <a:ext cx="739" cy="594"/>
              <a:chOff x="333" y="2519"/>
              <a:chExt cx="739" cy="594"/>
            </a:xfrm>
          </p:grpSpPr>
          <p:sp>
            <p:nvSpPr>
              <p:cNvPr id="166919" name="圆角矩形 13340" descr="7e7084792466adfeea19e971f7dfaf82_gif_thumb"/>
              <p:cNvSpPr/>
              <p:nvPr/>
            </p:nvSpPr>
            <p:spPr>
              <a:xfrm>
                <a:off x="333" y="2519"/>
                <a:ext cx="739" cy="594"/>
              </a:xfrm>
              <a:prstGeom prst="roundRect">
                <a:avLst>
                  <a:gd name="adj" fmla="val 11921"/>
                </a:avLst>
              </a:prstGeom>
              <a:blipFill rotWithShape="1">
                <a:blip r:embed="rId1"/>
                <a:stretch>
                  <a:fillRect/>
                </a:stretch>
              </a:blipFill>
              <a:ln w="38100" cap="flat" cmpd="sng">
                <a:solidFill>
                  <a:srgbClr val="FFFFFF"/>
                </a:solidFill>
                <a:prstDash val="solid"/>
                <a:headEnd type="none" w="med" len="med"/>
                <a:tailEnd type="none" w="med" len="med"/>
              </a:ln>
            </p:spPr>
            <p:txBody>
              <a:bodyPr/>
              <a:lstStyle/>
              <a:p>
                <a:pPr eaLnBrk="1" hangingPunct="1"/>
                <a:endParaRPr lang="zh-CN" altLang="en-US" dirty="0">
                  <a:solidFill>
                    <a:srgbClr val="000000"/>
                  </a:solidFill>
                  <a:latin typeface="Arial" panose="020B0604020202020204" pitchFamily="34" charset="0"/>
                </a:endParaRPr>
              </a:p>
            </p:txBody>
          </p:sp>
          <p:sp>
            <p:nvSpPr>
              <p:cNvPr id="13" name="未知"/>
              <p:cNvSpPr>
                <a:spLocks noChangeArrowheads="1"/>
              </p:cNvSpPr>
              <p:nvPr/>
            </p:nvSpPr>
            <p:spPr bwMode="auto">
              <a:xfrm>
                <a:off x="379" y="2557"/>
                <a:ext cx="369" cy="29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CDD5DD"/>
                  </a:gs>
                  <a:gs pos="50000">
                    <a:srgbClr val="A3B2C1">
                      <a:alpha val="0"/>
                    </a:srgbClr>
                  </a:gs>
                  <a:gs pos="100000">
                    <a:srgbClr val="CDD5DD"/>
                  </a:gs>
                </a:gsLst>
                <a:lin ang="27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4" name="文本框 13342"/>
              <p:cNvSpPr txBox="1"/>
              <p:nvPr/>
            </p:nvSpPr>
            <p:spPr>
              <a:xfrm>
                <a:off x="521" y="2692"/>
                <a:ext cx="284" cy="327"/>
              </a:xfrm>
              <a:prstGeom prst="rect">
                <a:avLst/>
              </a:prstGeom>
              <a:noFill/>
              <a:ln w="9525">
                <a:noFill/>
                <a:miter/>
              </a:ln>
            </p:spPr>
            <p:txBody>
              <a:bodyPr>
                <a:spAutoFit/>
              </a:bodyPr>
              <a:lstStyle/>
              <a:p>
                <a:pPr marR="0" algn="ctr" defTabSz="914400">
                  <a:buClrTx/>
                  <a:buSzTx/>
                  <a:buFont typeface="Arial" panose="020B0604020202020204" pitchFamily="34" charset="0"/>
                  <a:buNone/>
                  <a:defRPr/>
                </a:pPr>
                <a:r>
                  <a:rPr kumimoji="0" lang="zh-CN" altLang="en-US" sz="3200" kern="1200" cap="none" spc="0" normalizeH="0" baseline="0" noProof="0" dirty="0">
                    <a:solidFill>
                      <a:srgbClr val="CC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二</a:t>
                </a:r>
                <a:endParaRPr kumimoji="0" lang="zh-CN" altLang="en-US" sz="3200" kern="1200" cap="none" spc="0" normalizeH="0" baseline="0" noProof="0" dirty="0">
                  <a:solidFill>
                    <a:srgbClr val="CC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grpSp>
        <p:sp>
          <p:nvSpPr>
            <p:cNvPr id="166918" name="文本框 13343"/>
            <p:cNvSpPr txBox="1"/>
            <p:nvPr/>
          </p:nvSpPr>
          <p:spPr>
            <a:xfrm>
              <a:off x="1139" y="2656"/>
              <a:ext cx="2894" cy="396"/>
            </a:xfrm>
            <a:prstGeom prst="rect">
              <a:avLst/>
            </a:prstGeom>
            <a:solidFill>
              <a:srgbClr val="CC0000"/>
            </a:solidFill>
            <a:ln w="9525">
              <a:noFill/>
            </a:ln>
          </p:spPr>
          <p:txBody>
            <a:bodyPr>
              <a:spAutoFit/>
            </a:bodyPr>
            <a:lstStyle/>
            <a:p>
              <a:r>
                <a:rPr lang="zh-CN" altLang="en-US" sz="4000" b="1" dirty="0">
                  <a:solidFill>
                    <a:srgbClr val="FFFFFF"/>
                  </a:solidFill>
                  <a:latin typeface="Arial" panose="020B0604020202020204" pitchFamily="34" charset="0"/>
                  <a:ea typeface="楷体_GB2312" panose="02010609030101010101" pitchFamily="49" charset="-122"/>
                </a:rPr>
                <a:t>国企党建的工作重点</a:t>
              </a:r>
              <a:endParaRPr lang="zh-CN" altLang="en-US" sz="4000" b="1" dirty="0">
                <a:solidFill>
                  <a:srgbClr val="FFFFFF"/>
                </a:solidFill>
                <a:latin typeface="Arial" panose="020B0604020202020204" pitchFamily="34" charset="0"/>
                <a:ea typeface="楷体_GB2312" panose="02010609030101010101" pitchFamily="49" charset="-122"/>
              </a:endParaRP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4356100" y="2286000"/>
            <a:ext cx="6572250" cy="4049713"/>
          </a:xfrm>
          <a:prstGeom prst="rect">
            <a:avLst/>
          </a:prstGeom>
          <a:noFill/>
          <a:ln w="76200">
            <a:noFill/>
            <a:miter lim="800000"/>
          </a:ln>
        </p:spPr>
        <p:txBody>
          <a:bodyPr/>
          <a:lstStyle/>
          <a:p>
            <a:pPr marL="0" marR="0" lvl="0" indent="0" algn="l" defTabSz="916940" rtl="0" eaLnBrk="1" fontAlgn="base" latinLnBrk="0" hangingPunct="1">
              <a:lnSpc>
                <a:spcPct val="100000"/>
              </a:lnSpc>
              <a:spcBef>
                <a:spcPts val="0"/>
              </a:spcBef>
              <a:spcAft>
                <a:spcPts val="600"/>
              </a:spcAft>
              <a:buClrTx/>
              <a:buSzTx/>
              <a:buFontTx/>
              <a:buNone/>
              <a:defRPr/>
            </a:pPr>
            <a:r>
              <a:rPr kumimoji="0" lang="en-US" altLang="zh-CN" sz="401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a:t>
            </a:r>
            <a:r>
              <a:rPr kumimoji="0" lang="zh-CN" altLang="en-US" sz="401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为什么要国有企业</a:t>
            </a:r>
            <a:endParaRPr kumimoji="0" lang="en-US" altLang="zh-CN" sz="401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a:p>
            <a:pPr marL="0" marR="0" lvl="0" indent="0" algn="l" defTabSz="916940" rtl="0" eaLnBrk="1" fontAlgn="base" latinLnBrk="0" hangingPunct="1">
              <a:lnSpc>
                <a:spcPct val="100000"/>
              </a:lnSpc>
              <a:spcBef>
                <a:spcPts val="0"/>
              </a:spcBef>
              <a:spcAft>
                <a:spcPts val="600"/>
              </a:spcAft>
              <a:buClrTx/>
              <a:buSzTx/>
              <a:buFontTx/>
              <a:buNone/>
              <a:defRPr/>
            </a:pPr>
            <a:endParaRPr kumimoji="0" lang="en-US" altLang="zh-CN" sz="401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a:p>
            <a:pPr marL="0" marR="0" lvl="0" indent="0" algn="l" defTabSz="916940" rtl="0" eaLnBrk="1" fontAlgn="base" latinLnBrk="0" hangingPunct="1">
              <a:lnSpc>
                <a:spcPct val="100000"/>
              </a:lnSpc>
              <a:spcBef>
                <a:spcPts val="0"/>
              </a:spcBef>
              <a:spcAft>
                <a:spcPts val="600"/>
              </a:spcAft>
              <a:buClrTx/>
              <a:buSzTx/>
              <a:buFontTx/>
              <a:buNone/>
              <a:defRPr/>
            </a:pPr>
            <a:r>
              <a:rPr kumimoji="0" lang="en-US" altLang="zh-CN" sz="2405"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1</a:t>
            </a:r>
            <a:r>
              <a:rPr kumimoji="0" lang="zh-CN" altLang="en-US" sz="2405"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、历史性贡献：功勋卓著，功不可没。</a:t>
            </a:r>
            <a:endParaRPr kumimoji="0" lang="zh-CN" altLang="en-US" sz="2405"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a:p>
            <a:pPr marL="0" marR="0" lvl="0" indent="0" algn="l" defTabSz="916940" rtl="0" eaLnBrk="1" fontAlgn="base" latinLnBrk="0" hangingPunct="1">
              <a:lnSpc>
                <a:spcPct val="100000"/>
              </a:lnSpc>
              <a:spcBef>
                <a:spcPts val="0"/>
              </a:spcBef>
              <a:spcAft>
                <a:spcPts val="600"/>
              </a:spcAft>
              <a:buClrTx/>
              <a:buSzTx/>
              <a:buFontTx/>
              <a:buNone/>
              <a:defRPr/>
            </a:pPr>
            <a:r>
              <a:rPr kumimoji="0" lang="en-US" altLang="zh-CN" sz="2405"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2</a:t>
            </a:r>
            <a:r>
              <a:rPr kumimoji="0" lang="zh-CN" altLang="en-US" sz="2405"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、国有企业发展的目标：</a:t>
            </a:r>
            <a:r>
              <a:rPr kumimoji="0" lang="zh-CN" altLang="en-US" sz="2405"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a:t>
            </a:r>
            <a:r>
              <a:rPr kumimoji="0" lang="zh-CN" altLang="en-US" sz="2405"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成为</a:t>
            </a:r>
            <a:r>
              <a:rPr kumimoji="0" lang="zh-CN" altLang="en-US" sz="2405"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六种力量”</a:t>
            </a:r>
            <a:endParaRPr kumimoji="0" lang="en-US" altLang="zh-CN" sz="2405"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a:p>
            <a:pPr marL="0" marR="0" lvl="0" indent="0" algn="l" defTabSz="916940" rtl="0" eaLnBrk="1" fontAlgn="base" latinLnBrk="0" hangingPunct="1">
              <a:lnSpc>
                <a:spcPct val="100000"/>
              </a:lnSpc>
              <a:spcBef>
                <a:spcPts val="0"/>
              </a:spcBef>
              <a:spcAft>
                <a:spcPts val="600"/>
              </a:spcAft>
              <a:buClrTx/>
              <a:buSzTx/>
              <a:buFontTx/>
              <a:buNone/>
              <a:defRPr/>
            </a:pPr>
            <a:r>
              <a:rPr kumimoji="0" lang="en-US" altLang="zh-CN" sz="2405"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3</a:t>
            </a:r>
            <a:r>
              <a:rPr kumimoji="0" lang="zh-CN" altLang="en-US" sz="2405"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a:t>
            </a:r>
            <a:r>
              <a:rPr kumimoji="0" lang="zh-CN" altLang="en-US" sz="2405"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国有企业做强做优做大的</a:t>
            </a:r>
            <a:r>
              <a:rPr kumimoji="0" lang="zh-CN" altLang="en-US" sz="2405"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“三个有利于”</a:t>
            </a:r>
            <a:endParaRPr kumimoji="0" lang="en-US" altLang="zh-CN" sz="2405"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a:p>
            <a:pPr marL="0" marR="0" lvl="0" indent="0" algn="l" defTabSz="916940" rtl="0" eaLnBrk="1" fontAlgn="base" latinLnBrk="0" hangingPunct="1">
              <a:lnSpc>
                <a:spcPct val="100000"/>
              </a:lnSpc>
              <a:spcBef>
                <a:spcPts val="0"/>
              </a:spcBef>
              <a:spcAft>
                <a:spcPts val="600"/>
              </a:spcAft>
              <a:buClrTx/>
              <a:buSzTx/>
              <a:buFontTx/>
              <a:buNone/>
              <a:defRPr/>
            </a:pPr>
            <a:endParaRPr kumimoji="0" lang="en-US" altLang="zh-CN" sz="2405"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a:p>
            <a:pPr marL="0" marR="0" lvl="0" indent="0" algn="l" defTabSz="916940" rtl="0" eaLnBrk="1" fontAlgn="base" latinLnBrk="0" hangingPunct="1">
              <a:lnSpc>
                <a:spcPct val="100000"/>
              </a:lnSpc>
              <a:spcBef>
                <a:spcPts val="0"/>
              </a:spcBef>
              <a:spcAft>
                <a:spcPts val="600"/>
              </a:spcAft>
              <a:buClrTx/>
              <a:buSzTx/>
              <a:buFontTx/>
              <a:buNone/>
              <a:defRPr/>
            </a:pPr>
            <a:endParaRPr kumimoji="0" lang="zh-CN" altLang="en-US" sz="2405"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a:p>
            <a:pPr marL="344170" marR="0" lvl="0" indent="-344170" algn="l" defTabSz="916940" rtl="0" eaLnBrk="1" fontAlgn="base" latinLnBrk="0" hangingPunct="1">
              <a:lnSpc>
                <a:spcPct val="120000"/>
              </a:lnSpc>
              <a:spcBef>
                <a:spcPct val="20000"/>
              </a:spcBef>
              <a:spcAft>
                <a:spcPct val="0"/>
              </a:spcAft>
              <a:buClr>
                <a:srgbClr val="FF3300"/>
              </a:buClr>
              <a:buSzPct val="70000"/>
              <a:buFont typeface="Wingdings" panose="05000000000000000000" pitchFamily="2" charset="2"/>
              <a:buChar char="Ø"/>
              <a:defRPr/>
            </a:pPr>
            <a:endParaRPr kumimoji="0" lang="en-US" altLang="zh-CN" sz="2405"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362499" name="Rectangle 3"/>
          <p:cNvSpPr>
            <a:spLocks noGrp="1" noChangeArrowheads="1"/>
          </p:cNvSpPr>
          <p:nvPr>
            <p:ph type="title"/>
          </p:nvPr>
        </p:nvSpPr>
        <p:spPr>
          <a:xfrm>
            <a:off x="1476375" y="458788"/>
            <a:ext cx="1374775" cy="6111875"/>
          </a:xfrm>
        </p:spPr>
        <p:txBody>
          <a:bodyPr vert="eaVert"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
                <a:srgbClr val="000000"/>
              </a:buClr>
              <a:buSzTx/>
              <a:buFontTx/>
              <a:buNone/>
              <a:defRPr/>
            </a:pPr>
            <a:r>
              <a:rPr kumimoji="0" lang="en-US" altLang="zh-CN" sz="4010" b="1" i="0" u="none" strike="noStrike" kern="0" cap="none" spc="0" normalizeH="0" baseline="0" noProof="1">
                <a:ln>
                  <a:noFill/>
                </a:ln>
                <a:solidFill>
                  <a:schemeClr val="bg1"/>
                </a:solidFill>
                <a:effectLst>
                  <a:outerShdw blurRad="38100" dist="38100" dir="2700000">
                    <a:srgbClr val="C0C0C0"/>
                  </a:outerShdw>
                </a:effectLst>
                <a:uLnTx/>
                <a:uFillTx/>
                <a:latin typeface="+mj-lt"/>
                <a:ea typeface="+mj-ea"/>
                <a:cs typeface="+mj-cs"/>
              </a:rPr>
              <a:t>——</a:t>
            </a:r>
            <a:r>
              <a:rPr kumimoji="0" lang="zh-CN" altLang="en-US" sz="4010" b="1" i="0" u="none" strike="noStrike" kern="0" cap="none" spc="0" normalizeH="0" baseline="0" noProof="1">
                <a:ln>
                  <a:noFill/>
                </a:ln>
                <a:solidFill>
                  <a:schemeClr val="bg1"/>
                </a:solidFill>
                <a:effectLst>
                  <a:outerShdw blurRad="38100" dist="38100" dir="2700000">
                    <a:srgbClr val="C0C0C0"/>
                  </a:outerShdw>
                </a:effectLst>
                <a:uLnTx/>
                <a:uFillTx/>
                <a:latin typeface="+mj-lt"/>
                <a:ea typeface="+mj-ea"/>
                <a:cs typeface="+mj-cs"/>
              </a:rPr>
              <a:t>为什么要国有企业</a:t>
            </a:r>
            <a:endParaRPr kumimoji="0" lang="zh-CN" altLang="en-US" sz="4010" b="1" i="0" u="none" strike="noStrike" kern="0" cap="none" spc="0" normalizeH="0" baseline="0" noProof="1">
              <a:ln>
                <a:noFill/>
              </a:ln>
              <a:solidFill>
                <a:schemeClr val="bg1"/>
              </a:solidFill>
              <a:effectLst>
                <a:outerShdw blurRad="38100" dist="38100" dir="2700000">
                  <a:srgbClr val="C0C0C0"/>
                </a:outerShdw>
              </a:effectLst>
              <a:uLnTx/>
              <a:uFillTx/>
              <a:latin typeface="+mj-lt"/>
              <a:ea typeface="+mj-ea"/>
              <a:cs typeface="+mj-cs"/>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8914">
                                            <p:txEl>
                                              <p:pRg st="3" end="3"/>
                                            </p:txEl>
                                          </p:spTgt>
                                        </p:tgtEl>
                                      </p:cBhvr>
                                    </p:animEffect>
                                    <p:set>
                                      <p:cBhvr>
                                        <p:cTn id="7" dur="1" fill="hold">
                                          <p:stCondLst>
                                            <p:cond delay="499"/>
                                          </p:stCondLst>
                                        </p:cTn>
                                        <p:tgtEl>
                                          <p:spTgt spid="38914">
                                            <p:txEl>
                                              <p:pRg st="3" end="3"/>
                                            </p:txEl>
                                          </p:spTgt>
                                        </p:tgtEl>
                                        <p:attrNameLst>
                                          <p:attrName>style.visibility</p:attrName>
                                        </p:attrNameLst>
                                      </p:cBhvr>
                                      <p:to>
                                        <p:strVal val="hidden"/>
                                      </p:to>
                                    </p:set>
                                  </p:childTnLst>
                                </p:cTn>
                              </p:par>
                              <p:par>
                                <p:cTn id="8" presetID="12" presetClass="exit" presetSubtype="4" fill="hold" nodeType="withEffect">
                                  <p:stCondLst>
                                    <p:cond delay="0"/>
                                  </p:stCondLst>
                                  <p:childTnLst>
                                    <p:animEffect transition="out" filter="slide(fromBottom)">
                                      <p:cBhvr>
                                        <p:cTn id="9" dur="500"/>
                                        <p:tgtEl>
                                          <p:spTgt spid="38914">
                                            <p:txEl>
                                              <p:pRg st="4" end="4"/>
                                            </p:txEl>
                                          </p:spTgt>
                                        </p:tgtEl>
                                      </p:cBhvr>
                                    </p:animEffect>
                                    <p:set>
                                      <p:cBhvr>
                                        <p:cTn id="10" dur="1" fill="hold">
                                          <p:stCondLst>
                                            <p:cond delay="499"/>
                                          </p:stCondLst>
                                        </p:cTn>
                                        <p:tgtEl>
                                          <p:spTgt spid="3891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4084638" y="2827338"/>
            <a:ext cx="6572250" cy="4049713"/>
          </a:xfrm>
          <a:prstGeom prst="rect">
            <a:avLst/>
          </a:prstGeom>
          <a:noFill/>
          <a:ln w="76200">
            <a:noFill/>
            <a:miter lim="800000"/>
          </a:ln>
        </p:spPr>
        <p:txBody>
          <a:bodyPr/>
          <a:lstStyle/>
          <a:p>
            <a:pPr marL="0" marR="0" lvl="0" indent="0" algn="l" defTabSz="916940" rtl="0" eaLnBrk="1" fontAlgn="base" latinLnBrk="0" hangingPunct="1">
              <a:lnSpc>
                <a:spcPct val="100000"/>
              </a:lnSpc>
              <a:spcBef>
                <a:spcPts val="0"/>
              </a:spcBef>
              <a:spcAft>
                <a:spcPts val="600"/>
              </a:spcAft>
              <a:buClrTx/>
              <a:buSzTx/>
              <a:buFontTx/>
              <a:buNone/>
              <a:defRPr/>
            </a:pPr>
            <a:r>
              <a:rPr kumimoji="0" lang="en-US" altLang="zh-CN" sz="401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a:t>
            </a:r>
            <a:r>
              <a:rPr kumimoji="0" lang="zh-CN" altLang="en-US" sz="401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为什么要搞国企党建？</a:t>
            </a:r>
            <a:endParaRPr kumimoji="0" lang="en-US" altLang="zh-CN" sz="401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a:p>
            <a:pPr marL="0" marR="0" lvl="0" indent="0" algn="l" defTabSz="916940" rtl="0" eaLnBrk="1" fontAlgn="base" latinLnBrk="0" hangingPunct="1">
              <a:lnSpc>
                <a:spcPct val="100000"/>
              </a:lnSpc>
              <a:spcBef>
                <a:spcPts val="0"/>
              </a:spcBef>
              <a:spcAft>
                <a:spcPts val="600"/>
              </a:spcAft>
              <a:buClrTx/>
              <a:buSzTx/>
              <a:buFontTx/>
              <a:buNone/>
              <a:defRPr/>
            </a:pPr>
            <a:r>
              <a:rPr kumimoji="0" lang="en-US" altLang="zh-CN" sz="401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a:t>
            </a:r>
            <a:r>
              <a:rPr kumimoji="0" lang="zh-CN" altLang="en-US" sz="401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怎样进行国企党建？</a:t>
            </a:r>
            <a:endParaRPr kumimoji="0" lang="en-US" altLang="zh-CN" sz="401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a:p>
            <a:pPr marL="0" marR="0" lvl="0" indent="0" algn="l" defTabSz="916940" rtl="0" eaLnBrk="1" fontAlgn="base" latinLnBrk="0" hangingPunct="1">
              <a:lnSpc>
                <a:spcPct val="100000"/>
              </a:lnSpc>
              <a:spcBef>
                <a:spcPts val="0"/>
              </a:spcBef>
              <a:spcAft>
                <a:spcPts val="600"/>
              </a:spcAft>
              <a:buClrTx/>
              <a:buSzTx/>
              <a:buFontTx/>
              <a:buNone/>
              <a:defRPr/>
            </a:pPr>
            <a:endParaRPr kumimoji="0" lang="en-US" altLang="zh-CN" sz="401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a:p>
            <a:pPr marL="0" marR="0" lvl="0" indent="0" algn="l" defTabSz="916940" rtl="0" eaLnBrk="1" fontAlgn="base" latinLnBrk="0" hangingPunct="1">
              <a:lnSpc>
                <a:spcPct val="100000"/>
              </a:lnSpc>
              <a:spcBef>
                <a:spcPts val="0"/>
              </a:spcBef>
              <a:spcAft>
                <a:spcPts val="600"/>
              </a:spcAft>
              <a:buClrTx/>
              <a:buSzTx/>
              <a:buFontTx/>
              <a:buNone/>
              <a:defRPr/>
            </a:pPr>
            <a:endParaRPr kumimoji="0" lang="zh-CN" altLang="en-US" sz="2405"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a:p>
            <a:pPr marL="344170" marR="0" lvl="0" indent="-344170" algn="l" defTabSz="916940" rtl="0" eaLnBrk="1" fontAlgn="base" latinLnBrk="0" hangingPunct="1">
              <a:lnSpc>
                <a:spcPct val="120000"/>
              </a:lnSpc>
              <a:spcBef>
                <a:spcPct val="20000"/>
              </a:spcBef>
              <a:spcAft>
                <a:spcPct val="0"/>
              </a:spcAft>
              <a:buClr>
                <a:srgbClr val="FF3300"/>
              </a:buClr>
              <a:buSzPct val="70000"/>
              <a:buFont typeface="Wingdings" panose="05000000000000000000" pitchFamily="2" charset="2"/>
              <a:buChar char="Ø"/>
              <a:defRPr/>
            </a:pPr>
            <a:endParaRPr kumimoji="0" lang="en-US" altLang="zh-CN" sz="2405"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362499" name="Rectangle 3"/>
          <p:cNvSpPr>
            <a:spLocks noGrp="1" noChangeArrowheads="1"/>
          </p:cNvSpPr>
          <p:nvPr>
            <p:ph type="title"/>
          </p:nvPr>
        </p:nvSpPr>
        <p:spPr>
          <a:xfrm>
            <a:off x="1257300" y="558800"/>
            <a:ext cx="1376363" cy="6111875"/>
          </a:xfrm>
        </p:spPr>
        <p:txBody>
          <a:bodyPr vert="eaVert"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
                <a:srgbClr val="000000"/>
              </a:buClr>
              <a:buSzTx/>
              <a:buFontTx/>
              <a:buNone/>
              <a:defRPr/>
            </a:pPr>
            <a:r>
              <a:rPr kumimoji="0" lang="en-US" altLang="zh-CN" sz="4010" b="1" i="0" u="none" strike="noStrike" kern="0" cap="none" spc="0" normalizeH="0" baseline="0" noProof="1">
                <a:ln>
                  <a:noFill/>
                </a:ln>
                <a:solidFill>
                  <a:schemeClr val="bg1"/>
                </a:solidFill>
                <a:effectLst>
                  <a:outerShdw blurRad="38100" dist="38100" dir="2700000">
                    <a:srgbClr val="C0C0C0"/>
                  </a:outerShdw>
                </a:effectLst>
                <a:uLnTx/>
                <a:uFillTx/>
                <a:latin typeface="+mj-lt"/>
                <a:ea typeface="+mj-ea"/>
                <a:cs typeface="+mj-cs"/>
              </a:rPr>
              <a:t>——</a:t>
            </a:r>
            <a:r>
              <a:rPr kumimoji="0" lang="zh-CN" altLang="en-US" sz="4010" b="0" i="0" u="none" strike="noStrike" kern="0" cap="none" spc="0" normalizeH="0" baseline="0" noProof="1">
                <a:ln>
                  <a:noFill/>
                </a:ln>
                <a:solidFill>
                  <a:schemeClr val="bg1"/>
                </a:solidFill>
                <a:effectLst>
                  <a:outerShdw blurRad="38100" dist="38100" dir="2700000">
                    <a:srgbClr val="C0C0C0"/>
                  </a:outerShdw>
                </a:effectLst>
                <a:uLnTx/>
                <a:uFillTx/>
                <a:latin typeface="+mj-lt"/>
                <a:ea typeface="+mj-ea"/>
                <a:cs typeface="+mj-cs"/>
              </a:rPr>
              <a:t>为什么要搞国企党建、怎样进行国企党建？</a:t>
            </a:r>
            <a:endParaRPr kumimoji="0" lang="zh-CN" altLang="en-US" sz="4010" b="0" i="0" u="none" strike="noStrike" kern="0" cap="none" spc="0" normalizeH="0" baseline="0" noProof="1">
              <a:ln>
                <a:noFill/>
              </a:ln>
              <a:solidFill>
                <a:schemeClr val="bg1"/>
              </a:solidFill>
              <a:effectLst>
                <a:outerShdw blurRad="38100" dist="38100" dir="2700000">
                  <a:srgbClr val="C0C0C0"/>
                </a:outerShdw>
              </a:effectLst>
              <a:uLnTx/>
              <a:uFillTx/>
              <a:latin typeface="+mj-lt"/>
              <a:ea typeface="+mj-ea"/>
              <a:cs typeface="+mj-cs"/>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nodeType="clickEffect">
                                  <p:stCondLst>
                                    <p:cond delay="0"/>
                                  </p:stCondLst>
                                  <p:childTnLst>
                                    <p:animEffect transition="out" filter="slide(fromBottom)">
                                      <p:cBhvr>
                                        <p:cTn id="6" dur="500"/>
                                        <p:tgtEl>
                                          <p:spTgt spid="38914">
                                            <p:txEl>
                                              <p:pRg st="1" end="1"/>
                                            </p:txEl>
                                          </p:spTgt>
                                        </p:tgtEl>
                                      </p:cBhvr>
                                    </p:animEffect>
                                    <p:set>
                                      <p:cBhvr>
                                        <p:cTn id="7" dur="1" fill="hold">
                                          <p:stCondLst>
                                            <p:cond delay="499"/>
                                          </p:stCondLst>
                                        </p:cTn>
                                        <p:tgtEl>
                                          <p:spTgt spid="38914">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4084638" y="2444750"/>
            <a:ext cx="6572250" cy="4049713"/>
          </a:xfrm>
          <a:prstGeom prst="rect">
            <a:avLst/>
          </a:prstGeom>
          <a:noFill/>
          <a:ln w="76200">
            <a:noFill/>
            <a:miter lim="800000"/>
          </a:ln>
        </p:spPr>
        <p:txBody>
          <a:bodyPr/>
          <a:lstStyle/>
          <a:p>
            <a:pPr marL="0" marR="0" lvl="0" indent="0" algn="l" defTabSz="916940" rtl="0" eaLnBrk="1" fontAlgn="base" latinLnBrk="0" hangingPunct="1">
              <a:lnSpc>
                <a:spcPct val="100000"/>
              </a:lnSpc>
              <a:spcBef>
                <a:spcPts val="0"/>
              </a:spcBef>
              <a:spcAft>
                <a:spcPts val="600"/>
              </a:spcAft>
              <a:buClrTx/>
              <a:buSzTx/>
              <a:buFontTx/>
              <a:buNone/>
              <a:defRPr/>
            </a:pPr>
            <a:r>
              <a:rPr kumimoji="0" lang="en-US" altLang="zh-CN" sz="401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a:t>
            </a:r>
            <a:r>
              <a:rPr kumimoji="0" lang="zh-CN" altLang="en-US" sz="401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为什么要搞国企党建？</a:t>
            </a:r>
            <a:endParaRPr kumimoji="0" lang="en-US" altLang="zh-CN" sz="401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a:p>
            <a:pPr marL="344170" marR="0" lvl="0" indent="-344170" algn="l" defTabSz="916940" rtl="0" eaLnBrk="0" fontAlgn="base" latinLnBrk="0" hangingPunct="0">
              <a:lnSpc>
                <a:spcPct val="100000"/>
              </a:lnSpc>
              <a:spcBef>
                <a:spcPts val="0"/>
              </a:spcBef>
              <a:spcAft>
                <a:spcPts val="600"/>
              </a:spcAft>
              <a:buClr>
                <a:srgbClr val="FF3300"/>
              </a:buClr>
              <a:buSzPct val="70000"/>
              <a:buFont typeface="Wingdings" panose="05000000000000000000" pitchFamily="2" charset="2"/>
              <a:buChar char="|"/>
              <a:defRPr/>
            </a:pPr>
            <a:r>
              <a:rPr kumimoji="0" lang="en-US" altLang="zh-CN" sz="3210" b="1" i="0" u="none" strike="noStrike" kern="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rPr>
              <a:t>1</a:t>
            </a:r>
            <a:r>
              <a:rPr kumimoji="0" lang="zh-CN" altLang="en-US" sz="3210" b="1" i="0" u="none" strike="noStrike" kern="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rPr>
              <a:t>、国有企业党建是国有企业的根与魂</a:t>
            </a:r>
            <a:endParaRPr kumimoji="0" lang="en-US" altLang="zh-CN" sz="3210" b="1" i="0" u="none" strike="noStrike" kern="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endParaRPr>
          </a:p>
          <a:p>
            <a:pPr marL="344170" marR="0" lvl="0" indent="-344170" algn="l" defTabSz="916940" rtl="0" eaLnBrk="0" fontAlgn="base" latinLnBrk="0" hangingPunct="0">
              <a:lnSpc>
                <a:spcPct val="100000"/>
              </a:lnSpc>
              <a:spcBef>
                <a:spcPts val="0"/>
              </a:spcBef>
              <a:spcAft>
                <a:spcPts val="600"/>
              </a:spcAft>
              <a:buClr>
                <a:srgbClr val="FF3300"/>
              </a:buClr>
              <a:buSzPct val="70000"/>
              <a:buFont typeface="Wingdings" panose="05000000000000000000" pitchFamily="2" charset="2"/>
              <a:buChar char="|"/>
              <a:defRPr/>
            </a:pPr>
            <a:r>
              <a:rPr kumimoji="0" lang="en-US" altLang="zh-CN" sz="3210" b="1" i="0" u="none" strike="noStrike" kern="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rPr>
              <a:t>2</a:t>
            </a:r>
            <a:r>
              <a:rPr kumimoji="0" lang="zh-CN" altLang="en-US" sz="3210" b="1" i="0" u="none" strike="noStrike" kern="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rPr>
              <a:t>、国有企业党建不适应全面从严治党的要求存在“四化”</a:t>
            </a:r>
            <a:endParaRPr kumimoji="0" lang="en-US" altLang="zh-CN" sz="3210" b="1" i="0" u="none" strike="noStrike" kern="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endParaRPr>
          </a:p>
          <a:p>
            <a:pPr marL="0" marR="0" lvl="0" indent="0" algn="l" defTabSz="916940" rtl="0" eaLnBrk="1" fontAlgn="base" latinLnBrk="0" hangingPunct="1">
              <a:lnSpc>
                <a:spcPct val="100000"/>
              </a:lnSpc>
              <a:spcBef>
                <a:spcPts val="0"/>
              </a:spcBef>
              <a:spcAft>
                <a:spcPts val="600"/>
              </a:spcAft>
              <a:buClrTx/>
              <a:buSzTx/>
              <a:buFontTx/>
              <a:buNone/>
              <a:defRPr/>
            </a:pPr>
            <a:endParaRPr kumimoji="0" lang="zh-CN" altLang="en-US" sz="2405"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a:p>
            <a:pPr marL="344170" marR="0" lvl="0" indent="-344170" algn="l" defTabSz="916940" rtl="0" eaLnBrk="1" fontAlgn="base" latinLnBrk="0" hangingPunct="1">
              <a:lnSpc>
                <a:spcPct val="120000"/>
              </a:lnSpc>
              <a:spcBef>
                <a:spcPct val="20000"/>
              </a:spcBef>
              <a:spcAft>
                <a:spcPct val="0"/>
              </a:spcAft>
              <a:buClr>
                <a:srgbClr val="FF3300"/>
              </a:buClr>
              <a:buSzPct val="70000"/>
              <a:buFont typeface="Wingdings" panose="05000000000000000000" pitchFamily="2" charset="2"/>
              <a:buChar char="Ø"/>
              <a:defRPr/>
            </a:pPr>
            <a:endParaRPr kumimoji="0" lang="en-US" altLang="zh-CN" sz="2405"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362499" name="Rectangle 3"/>
          <p:cNvSpPr>
            <a:spLocks noGrp="1" noChangeArrowheads="1"/>
          </p:cNvSpPr>
          <p:nvPr>
            <p:ph type="title"/>
          </p:nvPr>
        </p:nvSpPr>
        <p:spPr>
          <a:xfrm>
            <a:off x="1620838" y="485775"/>
            <a:ext cx="1374775" cy="6113463"/>
          </a:xfrm>
        </p:spPr>
        <p:txBody>
          <a:bodyPr vert="eaVert"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
                <a:srgbClr val="000000"/>
              </a:buClr>
              <a:buSzTx/>
              <a:buFontTx/>
              <a:buNone/>
              <a:defRPr/>
            </a:pPr>
            <a:r>
              <a:rPr kumimoji="0" lang="en-US" altLang="zh-CN" sz="4010" b="1" i="0" u="none" strike="noStrike" kern="0" cap="none" spc="0" normalizeH="0" baseline="0" noProof="1">
                <a:ln>
                  <a:noFill/>
                </a:ln>
                <a:solidFill>
                  <a:schemeClr val="bg1"/>
                </a:solidFill>
                <a:effectLst>
                  <a:outerShdw blurRad="38100" dist="38100" dir="2700000">
                    <a:srgbClr val="C0C0C0"/>
                  </a:outerShdw>
                </a:effectLst>
                <a:uLnTx/>
                <a:uFillTx/>
                <a:latin typeface="+mj-lt"/>
                <a:ea typeface="+mj-ea"/>
                <a:cs typeface="+mj-cs"/>
              </a:rPr>
              <a:t>——</a:t>
            </a:r>
            <a:r>
              <a:rPr kumimoji="0" lang="zh-CN" altLang="en-US" sz="4010" b="0" i="0" u="none" strike="noStrike" kern="0" cap="none" spc="0" normalizeH="0" baseline="0" noProof="1">
                <a:ln>
                  <a:noFill/>
                </a:ln>
                <a:solidFill>
                  <a:schemeClr val="bg1"/>
                </a:solidFill>
                <a:effectLst>
                  <a:outerShdw blurRad="38100" dist="38100" dir="2700000">
                    <a:srgbClr val="C0C0C0"/>
                  </a:outerShdw>
                </a:effectLst>
                <a:uLnTx/>
                <a:uFillTx/>
                <a:latin typeface="+mj-lt"/>
                <a:ea typeface="+mj-ea"/>
                <a:cs typeface="+mj-cs"/>
              </a:rPr>
              <a:t>为什么要搞国企党建、怎样进行国企党建？</a:t>
            </a:r>
            <a:endParaRPr kumimoji="0" lang="zh-CN" altLang="en-US" sz="4010" b="0" i="0" u="none" strike="noStrike" kern="0" cap="none" spc="0" normalizeH="0" baseline="0" noProof="1">
              <a:ln>
                <a:noFill/>
              </a:ln>
              <a:solidFill>
                <a:schemeClr val="bg1"/>
              </a:solidFill>
              <a:effectLst>
                <a:outerShdw blurRad="38100" dist="38100" dir="2700000">
                  <a:srgbClr val="C0C0C0"/>
                </a:outerShdw>
              </a:effectLst>
              <a:uLnTx/>
              <a:uFillTx/>
              <a:latin typeface="+mj-lt"/>
              <a:ea typeface="+mj-ea"/>
              <a:cs typeface="+mj-cs"/>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nodeType="clickEffect">
                                  <p:stCondLst>
                                    <p:cond delay="0"/>
                                  </p:stCondLst>
                                  <p:childTnLst>
                                    <p:animEffect transition="out" filter="slide(fromBottom)">
                                      <p:cBhvr>
                                        <p:cTn id="6" dur="500"/>
                                        <p:tgtEl>
                                          <p:spTgt spid="38914">
                                            <p:txEl>
                                              <p:pRg st="2" end="2"/>
                                            </p:txEl>
                                          </p:spTgt>
                                        </p:tgtEl>
                                      </p:cBhvr>
                                    </p:animEffect>
                                    <p:set>
                                      <p:cBhvr>
                                        <p:cTn id="7" dur="1" fill="hold">
                                          <p:stCondLst>
                                            <p:cond delay="499"/>
                                          </p:stCondLst>
                                        </p:cTn>
                                        <p:tgtEl>
                                          <p:spTgt spid="3891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3995738" y="1638300"/>
            <a:ext cx="7200900" cy="4049713"/>
          </a:xfrm>
          <a:prstGeom prst="rect">
            <a:avLst/>
          </a:prstGeom>
          <a:noFill/>
          <a:ln w="76200">
            <a:noFill/>
            <a:miter lim="800000"/>
          </a:ln>
        </p:spPr>
        <p:txBody>
          <a:bodyPr/>
          <a:lstStyle/>
          <a:p>
            <a:pPr marL="0" marR="0" lvl="0" indent="0" algn="l" defTabSz="914400" rtl="0" eaLnBrk="0" fontAlgn="base" latinLnBrk="0" hangingPunct="0">
              <a:lnSpc>
                <a:spcPct val="100000"/>
              </a:lnSpc>
              <a:spcBef>
                <a:spcPts val="0"/>
              </a:spcBef>
              <a:spcAft>
                <a:spcPts val="600"/>
              </a:spcAft>
              <a:buClrTx/>
              <a:buSzTx/>
              <a:buFontTx/>
              <a:buNone/>
              <a:defRPr/>
            </a:pPr>
            <a:r>
              <a:rPr kumimoji="0" lang="en-US" altLang="zh-CN" sz="401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401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为什么要搞国企党建？</a:t>
            </a:r>
            <a:endParaRPr kumimoji="0" lang="en-US" altLang="zh-CN" sz="401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ts val="0"/>
              </a:spcBef>
              <a:spcAft>
                <a:spcPts val="600"/>
              </a:spcAft>
              <a:buClrTx/>
              <a:buSzTx/>
              <a:buFontTx/>
              <a:buNone/>
              <a:defRPr/>
            </a:pPr>
            <a:r>
              <a:rPr kumimoji="0" lang="en-US" altLang="zh-CN" sz="401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401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怎样进行国企党建？</a:t>
            </a:r>
            <a:endParaRPr kumimoji="0" lang="en-US" altLang="zh-CN" sz="401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ts val="0"/>
              </a:spcBef>
              <a:spcAft>
                <a:spcPts val="600"/>
              </a:spcAft>
              <a:buClrTx/>
              <a:buSzTx/>
              <a:buFontTx/>
              <a:buNone/>
              <a:defRPr/>
            </a:pPr>
            <a:r>
              <a:rPr kumimoji="0" lang="en-US" altLang="zh-CN" sz="2405"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1</a:t>
            </a:r>
            <a:r>
              <a:rPr kumimoji="0" lang="zh-CN" altLang="en-US" sz="2405"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、按照国企党建工作总要求做好“四个坚持”</a:t>
            </a:r>
            <a:endParaRPr kumimoji="0" lang="en-US" altLang="zh-CN" sz="2405"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ts val="0"/>
              </a:spcBef>
              <a:spcAft>
                <a:spcPts val="600"/>
              </a:spcAft>
              <a:buClrTx/>
              <a:buSzTx/>
              <a:buFontTx/>
              <a:buNone/>
              <a:defRPr/>
            </a:pPr>
            <a:r>
              <a:rPr kumimoji="0" lang="en-US" altLang="zh-CN" sz="2405"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2</a:t>
            </a:r>
            <a:r>
              <a:rPr kumimoji="0" lang="zh-CN" altLang="en-US" sz="2405"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、处理好党的领导和公司治理的关系</a:t>
            </a:r>
            <a:endParaRPr kumimoji="0" lang="en-US" altLang="zh-CN" sz="2405"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ts val="0"/>
              </a:spcBef>
              <a:spcAft>
                <a:spcPts val="600"/>
              </a:spcAft>
              <a:buClrTx/>
              <a:buSzTx/>
              <a:buFontTx/>
              <a:buNone/>
              <a:defRPr/>
            </a:pPr>
            <a:r>
              <a:rPr kumimoji="0" lang="en-US" altLang="zh-CN" sz="2405"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3</a:t>
            </a:r>
            <a:r>
              <a:rPr kumimoji="0" lang="zh-CN" altLang="en-US" sz="2405"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、建设高素质的国有企业领导人员队伍</a:t>
            </a:r>
            <a:endParaRPr kumimoji="0" lang="en-US" altLang="zh-CN" sz="2405"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ts val="0"/>
              </a:spcBef>
              <a:spcAft>
                <a:spcPts val="600"/>
              </a:spcAft>
              <a:buClrTx/>
              <a:buSzTx/>
              <a:buFontTx/>
              <a:buNone/>
              <a:defRPr/>
            </a:pPr>
            <a:r>
              <a:rPr kumimoji="0" lang="en-US" altLang="zh-CN" sz="2405"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4</a:t>
            </a:r>
            <a:r>
              <a:rPr kumimoji="0" lang="zh-CN" altLang="en-US" sz="2405"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、加强国企基层组织建设防止“沙滩流水不到头”</a:t>
            </a:r>
            <a:endParaRPr kumimoji="0" lang="en-US" altLang="zh-CN" sz="2405"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ts val="0"/>
              </a:spcBef>
              <a:spcAft>
                <a:spcPts val="600"/>
              </a:spcAft>
              <a:buClrTx/>
              <a:buSzTx/>
              <a:buFontTx/>
              <a:buNone/>
              <a:defRPr/>
            </a:pPr>
            <a:r>
              <a:rPr kumimoji="0" lang="en-US" altLang="zh-CN" sz="2405"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5</a:t>
            </a:r>
            <a:r>
              <a:rPr kumimoji="0" lang="zh-CN" altLang="en-US" sz="2405"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、坚持全心全意依靠工人阶级的方针</a:t>
            </a:r>
            <a:endParaRPr kumimoji="0" lang="en-US" altLang="zh-CN" sz="2405"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ts val="0"/>
              </a:spcBef>
              <a:spcAft>
                <a:spcPts val="600"/>
              </a:spcAft>
              <a:buClrTx/>
              <a:buSzTx/>
              <a:buFontTx/>
              <a:buNone/>
              <a:defRPr/>
            </a:pPr>
            <a:r>
              <a:rPr kumimoji="0" lang="en-US" altLang="zh-CN" sz="2405"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6</a:t>
            </a:r>
            <a:r>
              <a:rPr kumimoji="0" lang="zh-CN" altLang="en-US" sz="2405"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、加强对国有企业党的建设的领导</a:t>
            </a:r>
            <a:endParaRPr kumimoji="0" lang="en-US" altLang="zh-CN" sz="2405"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ts val="0"/>
              </a:spcBef>
              <a:spcAft>
                <a:spcPts val="600"/>
              </a:spcAft>
              <a:buClrTx/>
              <a:buSzTx/>
              <a:buFontTx/>
              <a:buNone/>
              <a:defRPr/>
            </a:pPr>
            <a:endParaRPr kumimoji="0" lang="en-US" altLang="zh-CN" sz="401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ts val="0"/>
              </a:spcBef>
              <a:spcAft>
                <a:spcPts val="600"/>
              </a:spcAft>
              <a:buClrTx/>
              <a:buSzTx/>
              <a:buFontTx/>
              <a:buNone/>
              <a:defRPr/>
            </a:pPr>
            <a:endParaRPr kumimoji="0" lang="zh-CN" altLang="en-US" sz="2405"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344170" marR="0" lvl="0" indent="-344170" algn="l" defTabSz="914400" rtl="0" eaLnBrk="0" fontAlgn="base" latinLnBrk="0" hangingPunct="0">
              <a:lnSpc>
                <a:spcPct val="120000"/>
              </a:lnSpc>
              <a:spcBef>
                <a:spcPct val="20000"/>
              </a:spcBef>
              <a:spcAft>
                <a:spcPct val="0"/>
              </a:spcAft>
              <a:buClr>
                <a:srgbClr val="FF3300"/>
              </a:buClr>
              <a:buSzPct val="70000"/>
              <a:buFont typeface="Wingdings" panose="05000000000000000000" pitchFamily="2" charset="2"/>
              <a:buChar char="Ø"/>
              <a:defRPr/>
            </a:pPr>
            <a:endParaRPr kumimoji="0" lang="en-US" altLang="zh-CN" sz="2405"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62499" name="Rectangle 3"/>
          <p:cNvSpPr>
            <a:spLocks noGrp="1" noChangeArrowheads="1"/>
          </p:cNvSpPr>
          <p:nvPr>
            <p:ph type="title"/>
          </p:nvPr>
        </p:nvSpPr>
        <p:spPr>
          <a:xfrm>
            <a:off x="1404938" y="382588"/>
            <a:ext cx="1374775" cy="6111875"/>
          </a:xfrm>
        </p:spPr>
        <p:txBody>
          <a:bodyPr vert="eaVert" wrap="square" lIns="91440" tIns="45720" rIns="91440" bIns="45720" numCol="1" anchor="ctr" anchorCtr="0" compatLnSpc="1">
            <a:normAutofit fontScale="90000"/>
          </a:bodyPr>
          <a:lstStyle/>
          <a:p>
            <a:pPr marL="0" marR="0" lvl="0" indent="0" algn="ctr" defTabSz="914400" rtl="0" eaLnBrk="1" fontAlgn="base" latinLnBrk="0" hangingPunct="1">
              <a:lnSpc>
                <a:spcPct val="100000"/>
              </a:lnSpc>
              <a:spcBef>
                <a:spcPct val="0"/>
              </a:spcBef>
              <a:spcAft>
                <a:spcPct val="0"/>
              </a:spcAft>
              <a:buClr>
                <a:srgbClr val="000000"/>
              </a:buClr>
              <a:buSzTx/>
              <a:buFontTx/>
              <a:buNone/>
              <a:defRPr/>
            </a:pPr>
            <a:r>
              <a:rPr kumimoji="0" lang="en-US" altLang="zh-CN" sz="4000" b="1" i="0" u="none" strike="noStrike" kern="0" cap="none" spc="0" normalizeH="0" baseline="0" noProof="1">
                <a:ln>
                  <a:noFill/>
                </a:ln>
                <a:solidFill>
                  <a:schemeClr val="bg1"/>
                </a:solidFill>
                <a:effectLst>
                  <a:outerShdw blurRad="38100" dist="38100" dir="2700000">
                    <a:srgbClr val="C0C0C0"/>
                  </a:outerShdw>
                </a:effectLst>
                <a:uLnTx/>
                <a:uFillTx/>
                <a:latin typeface="+mj-lt"/>
                <a:ea typeface="+mj-ea"/>
                <a:cs typeface="+mj-cs"/>
              </a:rPr>
              <a:t>——</a:t>
            </a:r>
            <a:r>
              <a:rPr kumimoji="0" lang="zh-CN" altLang="en-US" sz="4000" b="0" i="0" u="none" strike="noStrike" kern="0" cap="none" spc="0" normalizeH="0" baseline="0" noProof="1">
                <a:ln>
                  <a:noFill/>
                </a:ln>
                <a:solidFill>
                  <a:schemeClr val="bg1"/>
                </a:solidFill>
                <a:effectLst>
                  <a:outerShdw blurRad="38100" dist="38100" dir="2700000">
                    <a:srgbClr val="C0C0C0"/>
                  </a:outerShdw>
                </a:effectLst>
                <a:uLnTx/>
                <a:uFillTx/>
                <a:latin typeface="+mj-lt"/>
                <a:ea typeface="+mj-ea"/>
                <a:cs typeface="+mj-cs"/>
              </a:rPr>
              <a:t>为什么要搞国企党建、怎样进行国企党建？</a:t>
            </a:r>
            <a:endParaRPr kumimoji="0" lang="zh-CN" altLang="en-US" sz="4000" b="0" i="0" u="none" strike="noStrike" kern="0" cap="none" spc="0" normalizeH="0" baseline="0" noProof="1">
              <a:ln>
                <a:noFill/>
              </a:ln>
              <a:solidFill>
                <a:schemeClr val="bg1"/>
              </a:solidFill>
              <a:effectLst>
                <a:outerShdw blurRad="38100" dist="38100" dir="2700000">
                  <a:srgbClr val="C0C0C0"/>
                </a:outerShdw>
              </a:effectLst>
              <a:uLnTx/>
              <a:uFillTx/>
              <a:latin typeface="+mj-lt"/>
              <a:ea typeface="+mj-ea"/>
              <a:cs typeface="+mj-cs"/>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914">
                                            <p:txEl>
                                              <p:pRg st="1" end="1"/>
                                            </p:txEl>
                                          </p:spTgt>
                                        </p:tgtEl>
                                        <p:attrNameLst>
                                          <p:attrName>style.visibility</p:attrName>
                                        </p:attrNameLst>
                                      </p:cBhvr>
                                      <p:to>
                                        <p:strVal val="visible"/>
                                      </p:to>
                                    </p:set>
                                    <p:animEffect transition="in" filter="wipe(down)">
                                      <p:cBhvr>
                                        <p:cTn id="7" dur="500"/>
                                        <p:tgtEl>
                                          <p:spTgt spid="389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8914">
                                            <p:txEl>
                                              <p:pRg st="2" end="2"/>
                                            </p:txEl>
                                          </p:spTgt>
                                        </p:tgtEl>
                                        <p:attrNameLst>
                                          <p:attrName>style.visibility</p:attrName>
                                        </p:attrNameLst>
                                      </p:cBhvr>
                                      <p:to>
                                        <p:strVal val="visible"/>
                                      </p:to>
                                    </p:set>
                                    <p:animEffect transition="in" filter="wipe(down)">
                                      <p:cBhvr>
                                        <p:cTn id="12" dur="500"/>
                                        <p:tgtEl>
                                          <p:spTgt spid="38914">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8914">
                                            <p:txEl>
                                              <p:pRg st="3" end="3"/>
                                            </p:txEl>
                                          </p:spTgt>
                                        </p:tgtEl>
                                        <p:attrNameLst>
                                          <p:attrName>style.visibility</p:attrName>
                                        </p:attrNameLst>
                                      </p:cBhvr>
                                      <p:to>
                                        <p:strVal val="visible"/>
                                      </p:to>
                                    </p:set>
                                    <p:animEffect transition="in" filter="wipe(down)">
                                      <p:cBhvr>
                                        <p:cTn id="15" dur="500"/>
                                        <p:tgtEl>
                                          <p:spTgt spid="38914">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8914">
                                            <p:txEl>
                                              <p:pRg st="4" end="4"/>
                                            </p:txEl>
                                          </p:spTgt>
                                        </p:tgtEl>
                                        <p:attrNameLst>
                                          <p:attrName>style.visibility</p:attrName>
                                        </p:attrNameLst>
                                      </p:cBhvr>
                                      <p:to>
                                        <p:strVal val="visible"/>
                                      </p:to>
                                    </p:set>
                                    <p:animEffect transition="in" filter="wipe(down)">
                                      <p:cBhvr>
                                        <p:cTn id="18" dur="500"/>
                                        <p:tgtEl>
                                          <p:spTgt spid="38914">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8914">
                                            <p:txEl>
                                              <p:pRg st="5" end="5"/>
                                            </p:txEl>
                                          </p:spTgt>
                                        </p:tgtEl>
                                        <p:attrNameLst>
                                          <p:attrName>style.visibility</p:attrName>
                                        </p:attrNameLst>
                                      </p:cBhvr>
                                      <p:to>
                                        <p:strVal val="visible"/>
                                      </p:to>
                                    </p:set>
                                    <p:animEffect transition="in" filter="wipe(down)">
                                      <p:cBhvr>
                                        <p:cTn id="21" dur="500"/>
                                        <p:tgtEl>
                                          <p:spTgt spid="38914">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8914">
                                            <p:txEl>
                                              <p:pRg st="6" end="6"/>
                                            </p:txEl>
                                          </p:spTgt>
                                        </p:tgtEl>
                                        <p:attrNameLst>
                                          <p:attrName>style.visibility</p:attrName>
                                        </p:attrNameLst>
                                      </p:cBhvr>
                                      <p:to>
                                        <p:strVal val="visible"/>
                                      </p:to>
                                    </p:set>
                                    <p:animEffect transition="in" filter="wipe(down)">
                                      <p:cBhvr>
                                        <p:cTn id="24" dur="500"/>
                                        <p:tgtEl>
                                          <p:spTgt spid="38914">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8914">
                                            <p:txEl>
                                              <p:pRg st="7" end="7"/>
                                            </p:txEl>
                                          </p:spTgt>
                                        </p:tgtEl>
                                        <p:attrNameLst>
                                          <p:attrName>style.visibility</p:attrName>
                                        </p:attrNameLst>
                                      </p:cBhvr>
                                      <p:to>
                                        <p:strVal val="visible"/>
                                      </p:to>
                                    </p:set>
                                    <p:animEffect transition="in" filter="wipe(down)">
                                      <p:cBhvr>
                                        <p:cTn id="27" dur="500"/>
                                        <p:tgtEl>
                                          <p:spTgt spid="389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文本框 41"/>
          <p:cNvSpPr txBox="1"/>
          <p:nvPr/>
        </p:nvSpPr>
        <p:spPr>
          <a:xfrm>
            <a:off x="9574213" y="-993775"/>
            <a:ext cx="1411287" cy="582613"/>
          </a:xfrm>
          <a:prstGeom prst="rect">
            <a:avLst/>
          </a:prstGeom>
          <a:noFill/>
          <a:ln w="9525">
            <a:noFill/>
          </a:ln>
        </p:spPr>
        <p:txBody>
          <a:bodyPr wrap="none" lIns="89343" tIns="44671" rIns="89343" bIns="44671">
            <a:spAutoFit/>
          </a:bodyPr>
          <a:lstStyle/>
          <a:p>
            <a:pPr eaLnBrk="1" hangingPunct="1"/>
            <a:r>
              <a:rPr lang="zh-CN" altLang="en-US" sz="3200" dirty="0">
                <a:latin typeface="Arial" panose="020B0604020202020204" pitchFamily="34" charset="0"/>
                <a:ea typeface="微软雅黑" panose="020B0503020204020204" charset="-122"/>
                <a:sym typeface="Arial" panose="020B0604020202020204" pitchFamily="34" charset="0"/>
              </a:rPr>
              <a:t>延迟符</a:t>
            </a:r>
            <a:endParaRPr lang="zh-CN" altLang="en-US" sz="3200" dirty="0">
              <a:latin typeface="Arial" panose="020B0604020202020204" pitchFamily="34" charset="0"/>
              <a:ea typeface="微软雅黑" panose="020B0503020204020204" charset="-122"/>
              <a:sym typeface="Arial" panose="020B0604020202020204" pitchFamily="34" charset="0"/>
            </a:endParaRPr>
          </a:p>
        </p:txBody>
      </p:sp>
      <p:grpSp>
        <p:nvGrpSpPr>
          <p:cNvPr id="2" name="组合 13337"/>
          <p:cNvGrpSpPr/>
          <p:nvPr/>
        </p:nvGrpSpPr>
        <p:grpSpPr>
          <a:xfrm>
            <a:off x="1871663" y="2414588"/>
            <a:ext cx="9537700" cy="1296987"/>
            <a:chOff x="249" y="2432"/>
            <a:chExt cx="3833" cy="726"/>
          </a:xfrm>
        </p:grpSpPr>
        <p:sp>
          <p:nvSpPr>
            <p:cNvPr id="269316" name="圆角矩形 13338"/>
            <p:cNvSpPr/>
            <p:nvPr/>
          </p:nvSpPr>
          <p:spPr>
            <a:xfrm>
              <a:off x="249" y="2432"/>
              <a:ext cx="3833" cy="726"/>
            </a:xfrm>
            <a:prstGeom prst="roundRect">
              <a:avLst>
                <a:gd name="adj" fmla="val 10889"/>
              </a:avLst>
            </a:prstGeom>
            <a:gradFill rotWithShape="1">
              <a:gsLst>
                <a:gs pos="0">
                  <a:srgbClr val="DDDDDD"/>
                </a:gs>
                <a:gs pos="50000">
                  <a:srgbClr val="F3F3F3"/>
                </a:gs>
                <a:gs pos="100000">
                  <a:srgbClr val="DDDDDD"/>
                </a:gs>
              </a:gsLst>
              <a:lin ang="2700000" scaled="1"/>
              <a:tileRect/>
            </a:gradFill>
            <a:ln w="38100" cap="flat" cmpd="sng">
              <a:solidFill>
                <a:srgbClr val="FFFFFF"/>
              </a:solidFill>
              <a:prstDash val="solid"/>
              <a:headEnd type="none" w="med" len="med"/>
              <a:tailEnd type="none" w="med" len="med"/>
            </a:ln>
            <a:effectLst>
              <a:outerShdw dist="135001" dir="2928846" algn="ctr" rotWithShape="0">
                <a:srgbClr val="000000">
                  <a:alpha val="50000"/>
                </a:srgbClr>
              </a:outerShdw>
            </a:effectLst>
          </p:spPr>
          <p:txBody>
            <a:bodyPr/>
            <a:lstStyle/>
            <a:p>
              <a:pPr eaLnBrk="1" hangingPunct="1"/>
              <a:endParaRPr lang="zh-CN" altLang="en-US" dirty="0">
                <a:latin typeface="Arial" panose="020B0604020202020204" pitchFamily="34" charset="0"/>
                <a:sym typeface="Franklin Gothic Book" panose="020B0503020102020204" pitchFamily="34" charset="0"/>
              </a:endParaRPr>
            </a:p>
          </p:txBody>
        </p:sp>
        <p:grpSp>
          <p:nvGrpSpPr>
            <p:cNvPr id="269317" name="组合 13339"/>
            <p:cNvGrpSpPr/>
            <p:nvPr/>
          </p:nvGrpSpPr>
          <p:grpSpPr>
            <a:xfrm>
              <a:off x="333" y="2519"/>
              <a:ext cx="739" cy="594"/>
              <a:chOff x="333" y="2519"/>
              <a:chExt cx="739" cy="594"/>
            </a:xfrm>
          </p:grpSpPr>
          <p:sp>
            <p:nvSpPr>
              <p:cNvPr id="269319" name="圆角矩形 13340" descr="7e7084792466adfeea19e971f7dfaf82_gif_thumb"/>
              <p:cNvSpPr/>
              <p:nvPr/>
            </p:nvSpPr>
            <p:spPr>
              <a:xfrm>
                <a:off x="333" y="2519"/>
                <a:ext cx="739" cy="594"/>
              </a:xfrm>
              <a:prstGeom prst="roundRect">
                <a:avLst>
                  <a:gd name="adj" fmla="val 11921"/>
                </a:avLst>
              </a:prstGeom>
              <a:blipFill rotWithShape="1">
                <a:blip r:embed="rId1"/>
                <a:stretch>
                  <a:fillRect/>
                </a:stretch>
              </a:blipFill>
              <a:ln w="38100" cap="flat" cmpd="sng">
                <a:solidFill>
                  <a:srgbClr val="FFFFFF"/>
                </a:solidFill>
                <a:prstDash val="solid"/>
                <a:headEnd type="none" w="med" len="med"/>
                <a:tailEnd type="none" w="med" len="med"/>
              </a:ln>
            </p:spPr>
            <p:txBody>
              <a:bodyPr/>
              <a:lstStyle/>
              <a:p>
                <a:pPr eaLnBrk="1" hangingPunct="1"/>
                <a:endParaRPr lang="zh-CN" altLang="en-US" dirty="0">
                  <a:latin typeface="Arial" panose="020B0604020202020204" pitchFamily="34" charset="0"/>
                  <a:sym typeface="Franklin Gothic Book" panose="020B0503020102020204" pitchFamily="34" charset="0"/>
                </a:endParaRPr>
              </a:p>
            </p:txBody>
          </p:sp>
          <p:sp>
            <p:nvSpPr>
              <p:cNvPr id="13" name="未知"/>
              <p:cNvSpPr>
                <a:spLocks noChangeArrowheads="1"/>
              </p:cNvSpPr>
              <p:nvPr/>
            </p:nvSpPr>
            <p:spPr bwMode="auto">
              <a:xfrm>
                <a:off x="379" y="2557"/>
                <a:ext cx="369" cy="29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CDD5DD"/>
                  </a:gs>
                  <a:gs pos="50000">
                    <a:srgbClr val="A3B2C1">
                      <a:alpha val="0"/>
                    </a:srgbClr>
                  </a:gs>
                  <a:gs pos="100000">
                    <a:srgbClr val="CDD5DD"/>
                  </a:gs>
                </a:gsLst>
                <a:lin ang="27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文本框 13342"/>
              <p:cNvSpPr txBox="1"/>
              <p:nvPr/>
            </p:nvSpPr>
            <p:spPr>
              <a:xfrm>
                <a:off x="521" y="2692"/>
                <a:ext cx="284" cy="323"/>
              </a:xfrm>
              <a:prstGeom prst="rect">
                <a:avLst/>
              </a:prstGeom>
              <a:noFill/>
              <a:ln w="9525">
                <a:noFill/>
                <a:miter/>
              </a:ln>
            </p:spPr>
            <p:txBody>
              <a:bodyPr>
                <a:spAutoFit/>
              </a:bodyPr>
              <a:lstStyle/>
              <a:p>
                <a:pPr marR="0" algn="ctr" defTabSz="914400">
                  <a:buClrTx/>
                  <a:buSzTx/>
                  <a:buFont typeface="Arial" panose="020B0604020202020204" pitchFamily="34" charset="0"/>
                  <a:buNone/>
                  <a:defRPr/>
                </a:pPr>
                <a:r>
                  <a:rPr kumimoji="0" lang="zh-CN" altLang="en-US" sz="3200" kern="1200" cap="none" spc="0" normalizeH="0" baseline="0" noProof="0">
                    <a:solidFill>
                      <a:srgbClr val="CC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三</a:t>
                </a:r>
                <a:endParaRPr kumimoji="0" lang="zh-CN" altLang="en-US" sz="3200" kern="1200" cap="none" spc="0" normalizeH="0" baseline="0" noProof="0">
                  <a:solidFill>
                    <a:srgbClr val="CC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grpSp>
        <p:sp>
          <p:nvSpPr>
            <p:cNvPr id="269318" name="文本框 13343"/>
            <p:cNvSpPr txBox="1"/>
            <p:nvPr/>
          </p:nvSpPr>
          <p:spPr>
            <a:xfrm>
              <a:off x="1139" y="2649"/>
              <a:ext cx="2894" cy="396"/>
            </a:xfrm>
            <a:prstGeom prst="rect">
              <a:avLst/>
            </a:prstGeom>
            <a:solidFill>
              <a:srgbClr val="CC0000"/>
            </a:solidFill>
            <a:ln w="9525">
              <a:noFill/>
            </a:ln>
          </p:spPr>
          <p:txBody>
            <a:bodyPr>
              <a:spAutoFit/>
            </a:bodyPr>
            <a:lstStyle/>
            <a:p>
              <a:r>
                <a:rPr lang="zh-CN" altLang="en-US" sz="4000" b="1" dirty="0">
                  <a:solidFill>
                    <a:srgbClr val="FFFFFF"/>
                  </a:solidFill>
                  <a:latin typeface="Arial" panose="020B0604020202020204" pitchFamily="34" charset="0"/>
                  <a:ea typeface="楷体_GB2312" panose="02010609030101010101" pitchFamily="49" charset="-122"/>
                  <a:sym typeface="Franklin Gothic Book" panose="020B0503020102020204" pitchFamily="34" charset="0"/>
                </a:rPr>
                <a:t>深度融合的实践路径</a:t>
              </a:r>
              <a:endParaRPr lang="zh-CN" altLang="en-US" sz="4000" b="1" dirty="0">
                <a:solidFill>
                  <a:srgbClr val="FFFFFF"/>
                </a:solidFill>
                <a:latin typeface="Arial" panose="020B0604020202020204" pitchFamily="34" charset="0"/>
                <a:ea typeface="楷体_GB2312" panose="02010609030101010101" pitchFamily="49" charset="-122"/>
                <a:sym typeface="Franklin Gothic Book" panose="020B0503020102020204" pitchFamily="34" charset="0"/>
              </a:endParaRP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vert="horz" wrap="square" lIns="111301" tIns="55650" rIns="111301" bIns="55650" anchor="t" anchorCtr="0"/>
          <a:lstStyle/>
          <a:p>
            <a:r>
              <a:rPr lang="zh-CN" altLang="zh-CN" sz="2800" b="1" dirty="0"/>
              <a:t>（一）统一思想认识，筑牢党建工作与</a:t>
            </a:r>
            <a:r>
              <a:rPr lang="zh-CN" altLang="en-US" sz="2800" b="1" dirty="0"/>
              <a:t>业务</a:t>
            </a:r>
            <a:r>
              <a:rPr lang="zh-CN" altLang="zh-CN" sz="2800" b="1" dirty="0"/>
              <a:t>深度融合的思想保障</a:t>
            </a:r>
            <a:endParaRPr lang="zh-CN" altLang="zh-CN" sz="2800" dirty="0"/>
          </a:p>
          <a:p>
            <a:r>
              <a:rPr lang="zh-CN" altLang="zh-CN" sz="2800" b="1" dirty="0"/>
              <a:t>（二）完善制度体系，构建党建工作与</a:t>
            </a:r>
            <a:r>
              <a:rPr lang="zh-CN" altLang="en-US" sz="2800" b="1" dirty="0"/>
              <a:t>业务</a:t>
            </a:r>
            <a:r>
              <a:rPr lang="zh-CN" altLang="zh-CN" sz="2800" b="1" dirty="0"/>
              <a:t>深度融合的制度保障</a:t>
            </a:r>
            <a:endParaRPr lang="en-US" altLang="zh-CN" sz="2800" b="1" dirty="0"/>
          </a:p>
          <a:p>
            <a:r>
              <a:rPr lang="zh-CN" altLang="zh-CN" sz="2800" b="1" dirty="0"/>
              <a:t>（三）优化组织设置，夯实党建工作与</a:t>
            </a:r>
            <a:r>
              <a:rPr lang="zh-CN" altLang="en-US" sz="2800" b="1" dirty="0"/>
              <a:t>业务</a:t>
            </a:r>
            <a:r>
              <a:rPr lang="zh-CN" altLang="zh-CN" sz="2800" b="1" dirty="0"/>
              <a:t>深度融合的发展基础</a:t>
            </a:r>
            <a:endParaRPr lang="zh-CN" altLang="zh-CN" sz="2800" dirty="0"/>
          </a:p>
          <a:p>
            <a:r>
              <a:rPr lang="zh-CN" altLang="zh-CN" sz="2800" b="1" dirty="0"/>
              <a:t>（四）强化干部队伍建设，打造兼通党建和</a:t>
            </a:r>
            <a:r>
              <a:rPr lang="zh-CN" altLang="en-US" sz="2800" b="1" dirty="0"/>
              <a:t>业务</a:t>
            </a:r>
            <a:r>
              <a:rPr lang="zh-CN" altLang="zh-CN" sz="2800" b="1" dirty="0"/>
              <a:t>的复合型人才队伍</a:t>
            </a:r>
            <a:endParaRPr lang="en-US" altLang="zh-CN" sz="2800" b="1" dirty="0"/>
          </a:p>
          <a:p>
            <a:r>
              <a:rPr lang="zh-CN" altLang="zh-CN" sz="2800" b="1" dirty="0"/>
              <a:t>（五）创新活动载体，围绕企业</a:t>
            </a:r>
            <a:r>
              <a:rPr lang="zh-CN" altLang="en-US" sz="2800" b="1" dirty="0"/>
              <a:t>经营业务</a:t>
            </a:r>
            <a:r>
              <a:rPr lang="zh-CN" altLang="zh-CN" sz="2800" b="1" dirty="0"/>
              <a:t>提升党建工作的价值创造力</a:t>
            </a:r>
            <a:endParaRPr lang="en-US" altLang="zh-CN" sz="2800" b="1" dirty="0"/>
          </a:p>
          <a:p>
            <a:r>
              <a:rPr lang="zh-CN" altLang="en-US" sz="2800" b="1" dirty="0"/>
              <a:t>（六）用好考核评价，激发党建工作与业务深度融合的内生动力</a:t>
            </a:r>
            <a:endParaRPr lang="zh-CN" altLang="en-US" sz="2800" b="1" dirty="0"/>
          </a:p>
        </p:txBody>
      </p:sp>
      <p:sp>
        <p:nvSpPr>
          <p:cNvPr id="273411" name="Rectangle 2"/>
          <p:cNvSpPr>
            <a:spLocks noGrp="1"/>
          </p:cNvSpPr>
          <p:nvPr>
            <p:ph type="title"/>
          </p:nvPr>
        </p:nvSpPr>
        <p:spPr/>
        <p:txBody>
          <a:bodyPr vert="eaVert" wrap="square" lIns="111301" tIns="55650" rIns="111301" bIns="55650" anchor="ctr" anchorCtr="0"/>
          <a:lstStyle/>
          <a:p>
            <a:pPr eaLnBrk="1" hangingPunct="1"/>
            <a:r>
              <a:rPr lang="zh-CN" altLang="en-US" sz="4000" b="1" dirty="0"/>
              <a:t>三、深度融合实践路径</a:t>
            </a:r>
            <a:endParaRPr lang="zh-CN" altLang="en-US" sz="4000" b="1" dirty="0">
              <a:solidFill>
                <a:srgbClr val="FFFFFF"/>
              </a:solidFil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3">
                                            <p:txEl>
                                              <p:pRg st="1" end="1"/>
                                            </p:txEl>
                                          </p:spTgt>
                                        </p:tgtEl>
                                      </p:cBhvr>
                                    </p:animEffect>
                                    <p:set>
                                      <p:cBhvr>
                                        <p:cTn id="7" dur="1" fill="hold">
                                          <p:stCondLst>
                                            <p:cond delay="499"/>
                                          </p:stCondLst>
                                        </p:cTn>
                                        <p:tgtEl>
                                          <p:spTgt spid="3">
                                            <p:txEl>
                                              <p:pRg st="1" end="1"/>
                                            </p:txEl>
                                          </p:spTgt>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3">
                                            <p:txEl>
                                              <p:pRg st="2" end="2"/>
                                            </p:txEl>
                                          </p:spTgt>
                                        </p:tgtEl>
                                      </p:cBhvr>
                                    </p:animEffect>
                                    <p:set>
                                      <p:cBhvr>
                                        <p:cTn id="10" dur="1" fill="hold">
                                          <p:stCondLst>
                                            <p:cond delay="499"/>
                                          </p:stCondLst>
                                        </p:cTn>
                                        <p:tgtEl>
                                          <p:spTgt spid="3">
                                            <p:txEl>
                                              <p:pRg st="2" end="2"/>
                                            </p:txEl>
                                          </p:spTgt>
                                        </p:tgtEl>
                                        <p:attrNameLst>
                                          <p:attrName>style.visibility</p:attrName>
                                        </p:attrNameLst>
                                      </p:cBhvr>
                                      <p:to>
                                        <p:strVal val="hidden"/>
                                      </p:to>
                                    </p:set>
                                  </p:childTnLst>
                                </p:cTn>
                              </p:par>
                              <p:par>
                                <p:cTn id="11" presetID="22" presetClass="exit" presetSubtype="4" fill="hold" nodeType="withEffect">
                                  <p:stCondLst>
                                    <p:cond delay="0"/>
                                  </p:stCondLst>
                                  <p:childTnLst>
                                    <p:animEffect transition="out" filter="wipe(down)">
                                      <p:cBhvr>
                                        <p:cTn id="12" dur="500"/>
                                        <p:tgtEl>
                                          <p:spTgt spid="3">
                                            <p:txEl>
                                              <p:pRg st="3" end="3"/>
                                            </p:txEl>
                                          </p:spTgt>
                                        </p:tgtEl>
                                      </p:cBhvr>
                                    </p:animEffect>
                                    <p:set>
                                      <p:cBhvr>
                                        <p:cTn id="13" dur="1" fill="hold">
                                          <p:stCondLst>
                                            <p:cond delay="499"/>
                                          </p:stCondLst>
                                        </p:cTn>
                                        <p:tgtEl>
                                          <p:spTgt spid="3">
                                            <p:txEl>
                                              <p:pRg st="3" end="3"/>
                                            </p:txEl>
                                          </p:spTgt>
                                        </p:tgtEl>
                                        <p:attrNameLst>
                                          <p:attrName>style.visibility</p:attrName>
                                        </p:attrNameLst>
                                      </p:cBhvr>
                                      <p:to>
                                        <p:strVal val="hidden"/>
                                      </p:to>
                                    </p:set>
                                  </p:childTnLst>
                                </p:cTn>
                              </p:par>
                              <p:par>
                                <p:cTn id="14" presetID="22" presetClass="exit" presetSubtype="4" fill="hold" nodeType="withEffect">
                                  <p:stCondLst>
                                    <p:cond delay="0"/>
                                  </p:stCondLst>
                                  <p:childTnLst>
                                    <p:animEffect transition="out" filter="wipe(down)">
                                      <p:cBhvr>
                                        <p:cTn id="15" dur="500"/>
                                        <p:tgtEl>
                                          <p:spTgt spid="3">
                                            <p:txEl>
                                              <p:pRg st="4" end="4"/>
                                            </p:txEl>
                                          </p:spTgt>
                                        </p:tgtEl>
                                      </p:cBhvr>
                                    </p:animEffect>
                                    <p:set>
                                      <p:cBhvr>
                                        <p:cTn id="16" dur="1" fill="hold">
                                          <p:stCondLst>
                                            <p:cond delay="499"/>
                                          </p:stCondLst>
                                        </p:cTn>
                                        <p:tgtEl>
                                          <p:spTgt spid="3">
                                            <p:txEl>
                                              <p:pRg st="4" end="4"/>
                                            </p:txEl>
                                          </p:spTgt>
                                        </p:tgtEl>
                                        <p:attrNameLst>
                                          <p:attrName>style.visibility</p:attrName>
                                        </p:attrNameLst>
                                      </p:cBhvr>
                                      <p:to>
                                        <p:strVal val="hidden"/>
                                      </p:to>
                                    </p:set>
                                  </p:childTnLst>
                                </p:cTn>
                              </p:par>
                              <p:par>
                                <p:cTn id="17" presetID="22" presetClass="exit" presetSubtype="4" fill="hold" nodeType="withEffect">
                                  <p:stCondLst>
                                    <p:cond delay="0"/>
                                  </p:stCondLst>
                                  <p:childTnLst>
                                    <p:animEffect transition="out" filter="wipe(down)">
                                      <p:cBhvr>
                                        <p:cTn id="18" dur="500"/>
                                        <p:tgtEl>
                                          <p:spTgt spid="3">
                                            <p:txEl>
                                              <p:pRg st="5" end="5"/>
                                            </p:txEl>
                                          </p:spTgt>
                                        </p:tgtEl>
                                      </p:cBhvr>
                                    </p:animEffect>
                                    <p:set>
                                      <p:cBhvr>
                                        <p:cTn id="19"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图片 30"/>
          <p:cNvPicPr>
            <a:picLocks noChangeAspect="1"/>
          </p:cNvPicPr>
          <p:nvPr/>
        </p:nvPicPr>
        <p:blipFill>
          <a:blip r:embed="rId1"/>
          <a:srcRect l="38081" t="8800" r="39717"/>
          <a:stretch>
            <a:fillRect/>
          </a:stretch>
        </p:blipFill>
        <p:spPr>
          <a:xfrm>
            <a:off x="-36512" y="-87312"/>
            <a:ext cx="1420812" cy="1401762"/>
          </a:xfrm>
          <a:prstGeom prst="rect">
            <a:avLst/>
          </a:prstGeom>
          <a:noFill/>
          <a:ln w="9525">
            <a:noFill/>
          </a:ln>
        </p:spPr>
      </p:pic>
      <p:grpSp>
        <p:nvGrpSpPr>
          <p:cNvPr id="2" name="组合 13337"/>
          <p:cNvGrpSpPr/>
          <p:nvPr/>
        </p:nvGrpSpPr>
        <p:grpSpPr>
          <a:xfrm>
            <a:off x="492125" y="1993900"/>
            <a:ext cx="11463338" cy="1157288"/>
            <a:chOff x="249" y="2432"/>
            <a:chExt cx="3833" cy="726"/>
          </a:xfrm>
        </p:grpSpPr>
        <p:sp>
          <p:nvSpPr>
            <p:cNvPr id="307222" name="圆角矩形 13338"/>
            <p:cNvSpPr/>
            <p:nvPr/>
          </p:nvSpPr>
          <p:spPr>
            <a:xfrm>
              <a:off x="249" y="2432"/>
              <a:ext cx="3833" cy="726"/>
            </a:xfrm>
            <a:prstGeom prst="roundRect">
              <a:avLst>
                <a:gd name="adj" fmla="val 10889"/>
              </a:avLst>
            </a:prstGeom>
            <a:gradFill rotWithShape="1">
              <a:gsLst>
                <a:gs pos="0">
                  <a:srgbClr val="DDDDDD"/>
                </a:gs>
                <a:gs pos="50000">
                  <a:srgbClr val="F3F3F3"/>
                </a:gs>
                <a:gs pos="100000">
                  <a:srgbClr val="DDDDDD"/>
                </a:gs>
              </a:gsLst>
              <a:lin ang="2700000" scaled="1"/>
              <a:tileRect/>
            </a:gradFill>
            <a:ln w="38100" cap="flat" cmpd="sng">
              <a:solidFill>
                <a:srgbClr val="FFFFFF"/>
              </a:solidFill>
              <a:prstDash val="solid"/>
              <a:headEnd type="none" w="med" len="med"/>
              <a:tailEnd type="none" w="med" len="med"/>
            </a:ln>
            <a:effectLst>
              <a:outerShdw dist="135001" dir="2928846" algn="ctr" rotWithShape="0">
                <a:srgbClr val="000000">
                  <a:alpha val="50000"/>
                </a:srgbClr>
              </a:outerShdw>
            </a:effectLst>
          </p:spPr>
          <p:txBody>
            <a:bodyPr/>
            <a:lstStyle/>
            <a:p>
              <a:endParaRPr lang="zh-CN" altLang="en-US" dirty="0">
                <a:solidFill>
                  <a:srgbClr val="000000"/>
                </a:solidFill>
                <a:latin typeface="Arial" panose="020B0604020202020204" pitchFamily="34" charset="0"/>
              </a:endParaRPr>
            </a:p>
          </p:txBody>
        </p:sp>
        <p:grpSp>
          <p:nvGrpSpPr>
            <p:cNvPr id="307223" name="组合 13339"/>
            <p:cNvGrpSpPr/>
            <p:nvPr/>
          </p:nvGrpSpPr>
          <p:grpSpPr>
            <a:xfrm>
              <a:off x="333" y="2519"/>
              <a:ext cx="739" cy="594"/>
              <a:chOff x="333" y="2519"/>
              <a:chExt cx="739" cy="594"/>
            </a:xfrm>
          </p:grpSpPr>
          <p:sp>
            <p:nvSpPr>
              <p:cNvPr id="307225" name="圆角矩形 13340" descr="7e7084792466adfeea19e971f7dfaf82_gif_thumb"/>
              <p:cNvSpPr/>
              <p:nvPr/>
            </p:nvSpPr>
            <p:spPr>
              <a:xfrm>
                <a:off x="333" y="2519"/>
                <a:ext cx="739" cy="594"/>
              </a:xfrm>
              <a:prstGeom prst="roundRect">
                <a:avLst>
                  <a:gd name="adj" fmla="val 11921"/>
                </a:avLst>
              </a:prstGeom>
              <a:blipFill rotWithShape="1">
                <a:blip r:embed="rId2"/>
                <a:stretch>
                  <a:fillRect/>
                </a:stretch>
              </a:blipFill>
              <a:ln w="38100" cap="flat" cmpd="sng">
                <a:solidFill>
                  <a:srgbClr val="FFFFFF"/>
                </a:solidFill>
                <a:prstDash val="solid"/>
                <a:headEnd type="none" w="med" len="med"/>
                <a:tailEnd type="none" w="med" len="med"/>
              </a:ln>
            </p:spPr>
            <p:txBody>
              <a:bodyPr/>
              <a:lstStyle/>
              <a:p>
                <a:endParaRPr lang="zh-CN" altLang="en-US" dirty="0">
                  <a:solidFill>
                    <a:srgbClr val="000000"/>
                  </a:solidFill>
                  <a:latin typeface="Arial" panose="020B0604020202020204" pitchFamily="34" charset="0"/>
                </a:endParaRPr>
              </a:p>
            </p:txBody>
          </p:sp>
          <p:sp>
            <p:nvSpPr>
              <p:cNvPr id="24584" name="未知"/>
              <p:cNvSpPr>
                <a:spLocks noChangeArrowheads="1"/>
              </p:cNvSpPr>
              <p:nvPr/>
            </p:nvSpPr>
            <p:spPr bwMode="auto">
              <a:xfrm>
                <a:off x="379" y="2554"/>
                <a:ext cx="369" cy="300"/>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CDD5DD"/>
                  </a:gs>
                  <a:gs pos="50000">
                    <a:srgbClr val="A3B2C1">
                      <a:alpha val="0"/>
                    </a:srgbClr>
                  </a:gs>
                  <a:gs pos="100000">
                    <a:srgbClr val="CDD5DD"/>
                  </a:gs>
                </a:gsLst>
                <a:lin ang="27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3343" name="文本框 13342"/>
              <p:cNvSpPr txBox="1"/>
              <p:nvPr/>
            </p:nvSpPr>
            <p:spPr>
              <a:xfrm>
                <a:off x="521" y="2660"/>
                <a:ext cx="284" cy="365"/>
              </a:xfrm>
              <a:prstGeom prst="rect">
                <a:avLst/>
              </a:prstGeom>
              <a:noFill/>
              <a:ln w="9525">
                <a:noFill/>
                <a:miter/>
              </a:ln>
            </p:spPr>
            <p:txBody>
              <a:bodyPr>
                <a:spAutoFit/>
              </a:bodyPr>
              <a:lstStyle/>
              <a:p>
                <a:pPr marR="0" algn="ctr" defTabSz="914400">
                  <a:buClrTx/>
                  <a:buSzTx/>
                  <a:buFont typeface="Arial" panose="020B0604020202020204" pitchFamily="34" charset="0"/>
                  <a:buNone/>
                  <a:defRPr/>
                </a:pPr>
                <a:r>
                  <a:rPr kumimoji="0" lang="zh-CN" altLang="en-US" sz="3200" kern="1200" cap="none" spc="0" normalizeH="0" baseline="0" noProof="0">
                    <a:solidFill>
                      <a:srgbClr val="CC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一</a:t>
                </a:r>
                <a:endParaRPr kumimoji="0" lang="zh-CN" altLang="en-US" sz="3200" kern="1200" cap="none" spc="0" normalizeH="0" baseline="0" noProof="0">
                  <a:solidFill>
                    <a:srgbClr val="CC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grpSp>
        <p:sp>
          <p:nvSpPr>
            <p:cNvPr id="307224" name="文本框 13343"/>
            <p:cNvSpPr txBox="1"/>
            <p:nvPr/>
          </p:nvSpPr>
          <p:spPr>
            <a:xfrm>
              <a:off x="1173" y="2587"/>
              <a:ext cx="2817" cy="483"/>
            </a:xfrm>
            <a:prstGeom prst="rect">
              <a:avLst/>
            </a:prstGeom>
            <a:solidFill>
              <a:srgbClr val="CC0000"/>
            </a:solidFill>
            <a:ln w="9525">
              <a:noFill/>
            </a:ln>
          </p:spPr>
          <p:txBody>
            <a:bodyPr>
              <a:spAutoFit/>
            </a:bodyPr>
            <a:lstStyle/>
            <a:p>
              <a:r>
                <a:rPr lang="zh-CN" altLang="en-US" sz="4400" b="1" dirty="0">
                  <a:solidFill>
                    <a:srgbClr val="FFFFFF"/>
                  </a:solidFill>
                  <a:latin typeface="Arial" panose="020B0604020202020204" pitchFamily="34" charset="0"/>
                  <a:ea typeface="楷体_GB2312" panose="02010609030101010101" pitchFamily="49" charset="-122"/>
                </a:rPr>
                <a:t>党的建设的基本理论</a:t>
              </a:r>
              <a:endParaRPr lang="zh-CN" altLang="en-US" sz="4400" b="1" dirty="0">
                <a:solidFill>
                  <a:srgbClr val="FFFFFF"/>
                </a:solidFill>
                <a:latin typeface="Arial" panose="020B0604020202020204" pitchFamily="34" charset="0"/>
                <a:ea typeface="楷体_GB2312" panose="02010609030101010101" pitchFamily="49" charset="-122"/>
              </a:endParaRPr>
            </a:p>
          </p:txBody>
        </p:sp>
      </p:grpSp>
      <p:grpSp>
        <p:nvGrpSpPr>
          <p:cNvPr id="4" name="组合 13344"/>
          <p:cNvGrpSpPr/>
          <p:nvPr/>
        </p:nvGrpSpPr>
        <p:grpSpPr>
          <a:xfrm>
            <a:off x="492125" y="3509963"/>
            <a:ext cx="11414125" cy="1208087"/>
            <a:chOff x="249" y="2432"/>
            <a:chExt cx="3833" cy="726"/>
          </a:xfrm>
        </p:grpSpPr>
        <p:sp>
          <p:nvSpPr>
            <p:cNvPr id="307214" name="圆角矩形 13345"/>
            <p:cNvSpPr/>
            <p:nvPr/>
          </p:nvSpPr>
          <p:spPr>
            <a:xfrm>
              <a:off x="249" y="2432"/>
              <a:ext cx="3833" cy="726"/>
            </a:xfrm>
            <a:prstGeom prst="roundRect">
              <a:avLst>
                <a:gd name="adj" fmla="val 10889"/>
              </a:avLst>
            </a:prstGeom>
            <a:gradFill rotWithShape="1">
              <a:gsLst>
                <a:gs pos="0">
                  <a:srgbClr val="DDDDDD"/>
                </a:gs>
                <a:gs pos="50000">
                  <a:srgbClr val="F3F3F3"/>
                </a:gs>
                <a:gs pos="100000">
                  <a:srgbClr val="DDDDDD"/>
                </a:gs>
              </a:gsLst>
              <a:lin ang="2700000" scaled="1"/>
              <a:tileRect/>
            </a:gradFill>
            <a:ln w="38100" cap="flat" cmpd="sng">
              <a:solidFill>
                <a:srgbClr val="FFFFFF"/>
              </a:solidFill>
              <a:prstDash val="solid"/>
              <a:headEnd type="none" w="med" len="med"/>
              <a:tailEnd type="none" w="med" len="med"/>
            </a:ln>
            <a:effectLst>
              <a:outerShdw dist="135001" dir="2928846" algn="ctr" rotWithShape="0">
                <a:srgbClr val="000000">
                  <a:alpha val="50000"/>
                </a:srgbClr>
              </a:outerShdw>
            </a:effectLst>
          </p:spPr>
          <p:txBody>
            <a:bodyPr/>
            <a:lstStyle/>
            <a:p>
              <a:endParaRPr lang="zh-CN" altLang="en-US" dirty="0">
                <a:solidFill>
                  <a:srgbClr val="000000"/>
                </a:solidFill>
                <a:latin typeface="Arial" panose="020B0604020202020204" pitchFamily="34" charset="0"/>
              </a:endParaRPr>
            </a:p>
          </p:txBody>
        </p:sp>
        <p:grpSp>
          <p:nvGrpSpPr>
            <p:cNvPr id="307215" name="组合 13346"/>
            <p:cNvGrpSpPr/>
            <p:nvPr/>
          </p:nvGrpSpPr>
          <p:grpSpPr>
            <a:xfrm>
              <a:off x="333" y="2519"/>
              <a:ext cx="739" cy="594"/>
              <a:chOff x="333" y="2519"/>
              <a:chExt cx="739" cy="594"/>
            </a:xfrm>
          </p:grpSpPr>
          <p:sp>
            <p:nvSpPr>
              <p:cNvPr id="307217" name="圆角矩形 13347" descr="7e7084792466adfeea19e971f7dfaf82_gif_thumb"/>
              <p:cNvSpPr/>
              <p:nvPr/>
            </p:nvSpPr>
            <p:spPr>
              <a:xfrm>
                <a:off x="333" y="2519"/>
                <a:ext cx="739" cy="594"/>
              </a:xfrm>
              <a:prstGeom prst="roundRect">
                <a:avLst>
                  <a:gd name="adj" fmla="val 11921"/>
                </a:avLst>
              </a:prstGeom>
              <a:blipFill rotWithShape="1">
                <a:blip r:embed="rId2"/>
                <a:stretch>
                  <a:fillRect/>
                </a:stretch>
              </a:blipFill>
              <a:ln w="38100" cap="flat" cmpd="sng">
                <a:solidFill>
                  <a:srgbClr val="FFFFFF"/>
                </a:solidFill>
                <a:prstDash val="solid"/>
                <a:headEnd type="none" w="med" len="med"/>
                <a:tailEnd type="none" w="med" len="med"/>
              </a:ln>
            </p:spPr>
            <p:txBody>
              <a:bodyPr/>
              <a:lstStyle/>
              <a:p>
                <a:endParaRPr lang="zh-CN" altLang="en-US" dirty="0">
                  <a:solidFill>
                    <a:srgbClr val="000000"/>
                  </a:solidFill>
                  <a:latin typeface="Arial" panose="020B0604020202020204" pitchFamily="34" charset="0"/>
                </a:endParaRPr>
              </a:p>
            </p:txBody>
          </p:sp>
          <p:sp>
            <p:nvSpPr>
              <p:cNvPr id="24591" name="未知"/>
              <p:cNvSpPr>
                <a:spLocks noChangeArrowheads="1"/>
              </p:cNvSpPr>
              <p:nvPr/>
            </p:nvSpPr>
            <p:spPr bwMode="auto">
              <a:xfrm>
                <a:off x="379" y="2557"/>
                <a:ext cx="369" cy="29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CDD5DD"/>
                  </a:gs>
                  <a:gs pos="50000">
                    <a:srgbClr val="A3B2C1">
                      <a:alpha val="0"/>
                    </a:srgbClr>
                  </a:gs>
                  <a:gs pos="100000">
                    <a:srgbClr val="CDD5DD"/>
                  </a:gs>
                </a:gsLst>
                <a:lin ang="27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3350" name="文本框 13349"/>
              <p:cNvSpPr txBox="1"/>
              <p:nvPr/>
            </p:nvSpPr>
            <p:spPr>
              <a:xfrm>
                <a:off x="521" y="2668"/>
                <a:ext cx="284" cy="365"/>
              </a:xfrm>
              <a:prstGeom prst="rect">
                <a:avLst/>
              </a:prstGeom>
              <a:noFill/>
              <a:ln w="9525">
                <a:noFill/>
                <a:miter/>
              </a:ln>
            </p:spPr>
            <p:txBody>
              <a:bodyPr>
                <a:spAutoFit/>
              </a:bodyPr>
              <a:lstStyle/>
              <a:p>
                <a:pPr marR="0" algn="ctr" defTabSz="914400">
                  <a:buClrTx/>
                  <a:buSzTx/>
                  <a:buFont typeface="Arial" panose="020B0604020202020204" pitchFamily="34" charset="0"/>
                  <a:buNone/>
                  <a:defRPr/>
                </a:pPr>
                <a:r>
                  <a:rPr kumimoji="0" lang="zh-CN" altLang="en-US" sz="3200" kern="1200" cap="none" spc="0" normalizeH="0" baseline="0" noProof="0">
                    <a:solidFill>
                      <a:srgbClr val="CC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二</a:t>
                </a:r>
                <a:endParaRPr kumimoji="0" lang="zh-CN" altLang="en-US" sz="3200" kern="1200" cap="none" spc="0" normalizeH="0" baseline="0" noProof="0">
                  <a:solidFill>
                    <a:srgbClr val="CC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grpSp>
        <p:sp>
          <p:nvSpPr>
            <p:cNvPr id="307216" name="文本框 13350"/>
            <p:cNvSpPr txBox="1"/>
            <p:nvPr/>
          </p:nvSpPr>
          <p:spPr>
            <a:xfrm>
              <a:off x="1173" y="2571"/>
              <a:ext cx="2817" cy="462"/>
            </a:xfrm>
            <a:prstGeom prst="rect">
              <a:avLst/>
            </a:prstGeom>
            <a:solidFill>
              <a:srgbClr val="CC0000"/>
            </a:solidFill>
            <a:ln w="9525">
              <a:noFill/>
            </a:ln>
          </p:spPr>
          <p:txBody>
            <a:bodyPr>
              <a:spAutoFit/>
            </a:bodyPr>
            <a:lstStyle/>
            <a:p>
              <a:r>
                <a:rPr lang="zh-CN" altLang="en-US" sz="4400" b="1" dirty="0">
                  <a:solidFill>
                    <a:srgbClr val="FFFFFF"/>
                  </a:solidFill>
                  <a:latin typeface="Arial" panose="020B0604020202020204" pitchFamily="34" charset="0"/>
                  <a:ea typeface="楷体_GB2312" panose="02010609030101010101" pitchFamily="49" charset="-122"/>
                </a:rPr>
                <a:t>国企党建的工作重点</a:t>
              </a:r>
              <a:endParaRPr lang="zh-CN" altLang="en-US" sz="4400" b="1" dirty="0">
                <a:solidFill>
                  <a:srgbClr val="FFFFFF"/>
                </a:solidFill>
                <a:latin typeface="Arial" panose="020B0604020202020204" pitchFamily="34" charset="0"/>
                <a:ea typeface="楷体_GB2312" panose="02010609030101010101" pitchFamily="49" charset="-122"/>
              </a:endParaRPr>
            </a:p>
          </p:txBody>
        </p:sp>
      </p:grpSp>
      <p:grpSp>
        <p:nvGrpSpPr>
          <p:cNvPr id="6" name="组合 13358"/>
          <p:cNvGrpSpPr/>
          <p:nvPr/>
        </p:nvGrpSpPr>
        <p:grpSpPr>
          <a:xfrm>
            <a:off x="492125" y="5099050"/>
            <a:ext cx="11414125" cy="1155700"/>
            <a:chOff x="249" y="2432"/>
            <a:chExt cx="3833" cy="726"/>
          </a:xfrm>
        </p:grpSpPr>
        <p:sp>
          <p:nvSpPr>
            <p:cNvPr id="307206" name="圆角矩形 13359"/>
            <p:cNvSpPr/>
            <p:nvPr/>
          </p:nvSpPr>
          <p:spPr>
            <a:xfrm>
              <a:off x="249" y="2432"/>
              <a:ext cx="3833" cy="726"/>
            </a:xfrm>
            <a:prstGeom prst="roundRect">
              <a:avLst>
                <a:gd name="adj" fmla="val 10889"/>
              </a:avLst>
            </a:prstGeom>
            <a:gradFill rotWithShape="1">
              <a:gsLst>
                <a:gs pos="0">
                  <a:srgbClr val="DDDDDD"/>
                </a:gs>
                <a:gs pos="50000">
                  <a:srgbClr val="F3F3F3"/>
                </a:gs>
                <a:gs pos="100000">
                  <a:srgbClr val="DDDDDD"/>
                </a:gs>
              </a:gsLst>
              <a:lin ang="2700000" scaled="1"/>
              <a:tileRect/>
            </a:gradFill>
            <a:ln w="38100" cap="flat" cmpd="sng">
              <a:solidFill>
                <a:srgbClr val="FFFFFF"/>
              </a:solidFill>
              <a:prstDash val="solid"/>
              <a:headEnd type="none" w="med" len="med"/>
              <a:tailEnd type="none" w="med" len="med"/>
            </a:ln>
            <a:effectLst>
              <a:outerShdw dist="135001" dir="2928846" algn="ctr" rotWithShape="0">
                <a:srgbClr val="000000">
                  <a:alpha val="50000"/>
                </a:srgbClr>
              </a:outerShdw>
            </a:effectLst>
          </p:spPr>
          <p:txBody>
            <a:bodyPr/>
            <a:lstStyle/>
            <a:p>
              <a:endParaRPr lang="zh-CN" altLang="en-US" dirty="0">
                <a:solidFill>
                  <a:srgbClr val="000000"/>
                </a:solidFill>
                <a:latin typeface="Arial" panose="020B0604020202020204" pitchFamily="34" charset="0"/>
              </a:endParaRPr>
            </a:p>
          </p:txBody>
        </p:sp>
        <p:grpSp>
          <p:nvGrpSpPr>
            <p:cNvPr id="307207" name="组合 13360"/>
            <p:cNvGrpSpPr/>
            <p:nvPr/>
          </p:nvGrpSpPr>
          <p:grpSpPr>
            <a:xfrm>
              <a:off x="333" y="2519"/>
              <a:ext cx="739" cy="594"/>
              <a:chOff x="333" y="2519"/>
              <a:chExt cx="739" cy="594"/>
            </a:xfrm>
          </p:grpSpPr>
          <p:sp>
            <p:nvSpPr>
              <p:cNvPr id="307209" name="圆角矩形 13361" descr="7e7084792466adfeea19e971f7dfaf82_gif_thumb"/>
              <p:cNvSpPr/>
              <p:nvPr/>
            </p:nvSpPr>
            <p:spPr>
              <a:xfrm>
                <a:off x="333" y="2519"/>
                <a:ext cx="739" cy="594"/>
              </a:xfrm>
              <a:prstGeom prst="roundRect">
                <a:avLst>
                  <a:gd name="adj" fmla="val 11921"/>
                </a:avLst>
              </a:prstGeom>
              <a:blipFill rotWithShape="1">
                <a:blip r:embed="rId2"/>
                <a:stretch>
                  <a:fillRect/>
                </a:stretch>
              </a:blipFill>
              <a:ln w="38100" cap="flat" cmpd="sng">
                <a:solidFill>
                  <a:srgbClr val="FFFFFF"/>
                </a:solidFill>
                <a:prstDash val="solid"/>
                <a:headEnd type="none" w="med" len="med"/>
                <a:tailEnd type="none" w="med" len="med"/>
              </a:ln>
            </p:spPr>
            <p:txBody>
              <a:bodyPr/>
              <a:lstStyle/>
              <a:p>
                <a:endParaRPr lang="zh-CN" altLang="en-US" dirty="0">
                  <a:solidFill>
                    <a:srgbClr val="000000"/>
                  </a:solidFill>
                  <a:latin typeface="Arial" panose="020B0604020202020204" pitchFamily="34" charset="0"/>
                </a:endParaRPr>
              </a:p>
            </p:txBody>
          </p:sp>
          <p:sp>
            <p:nvSpPr>
              <p:cNvPr id="24598" name="未知"/>
              <p:cNvSpPr>
                <a:spLocks noChangeArrowheads="1"/>
              </p:cNvSpPr>
              <p:nvPr/>
            </p:nvSpPr>
            <p:spPr bwMode="auto">
              <a:xfrm>
                <a:off x="379" y="2557"/>
                <a:ext cx="369" cy="29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CDD5DD"/>
                  </a:gs>
                  <a:gs pos="50000">
                    <a:srgbClr val="A3B2C1">
                      <a:alpha val="0"/>
                    </a:srgbClr>
                  </a:gs>
                  <a:gs pos="100000">
                    <a:srgbClr val="CDD5DD"/>
                  </a:gs>
                </a:gsLst>
                <a:lin ang="27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3364" name="文本框 13363"/>
              <p:cNvSpPr txBox="1"/>
              <p:nvPr/>
            </p:nvSpPr>
            <p:spPr>
              <a:xfrm>
                <a:off x="521" y="2619"/>
                <a:ext cx="284" cy="385"/>
              </a:xfrm>
              <a:prstGeom prst="rect">
                <a:avLst/>
              </a:prstGeom>
              <a:noFill/>
              <a:ln w="9525">
                <a:noFill/>
                <a:miter/>
              </a:ln>
            </p:spPr>
            <p:txBody>
              <a:bodyPr>
                <a:spAutoFit/>
              </a:bodyPr>
              <a:lstStyle/>
              <a:p>
                <a:pPr marR="0" algn="ctr" defTabSz="914400">
                  <a:buClrTx/>
                  <a:buSzTx/>
                  <a:buFont typeface="Arial" panose="020B0604020202020204" pitchFamily="34" charset="0"/>
                  <a:buNone/>
                  <a:defRPr/>
                </a:pPr>
                <a:r>
                  <a:rPr kumimoji="0" lang="zh-CN" altLang="en-US" sz="3200" kern="1200" cap="none" spc="0" normalizeH="0" baseline="0" noProof="0">
                    <a:solidFill>
                      <a:srgbClr val="CC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三</a:t>
                </a:r>
                <a:endParaRPr kumimoji="0" lang="zh-CN" altLang="en-US" sz="3200" kern="1200" cap="none" spc="0" normalizeH="0" baseline="0" noProof="0">
                  <a:solidFill>
                    <a:srgbClr val="CC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grpSp>
        <p:sp>
          <p:nvSpPr>
            <p:cNvPr id="307208" name="文本框 13364"/>
            <p:cNvSpPr txBox="1"/>
            <p:nvPr/>
          </p:nvSpPr>
          <p:spPr>
            <a:xfrm>
              <a:off x="1173" y="2566"/>
              <a:ext cx="2817" cy="483"/>
            </a:xfrm>
            <a:prstGeom prst="rect">
              <a:avLst/>
            </a:prstGeom>
            <a:solidFill>
              <a:srgbClr val="CC0000"/>
            </a:solidFill>
            <a:ln w="9525">
              <a:noFill/>
            </a:ln>
          </p:spPr>
          <p:txBody>
            <a:bodyPr>
              <a:spAutoFit/>
            </a:bodyPr>
            <a:lstStyle/>
            <a:p>
              <a:r>
                <a:rPr lang="zh-CN" altLang="en-US" sz="4400" b="1" dirty="0">
                  <a:solidFill>
                    <a:srgbClr val="FFFFFF"/>
                  </a:solidFill>
                  <a:latin typeface="Arial" panose="020B0604020202020204" pitchFamily="34" charset="0"/>
                  <a:ea typeface="楷体_GB2312" panose="02010609030101010101" pitchFamily="49" charset="-122"/>
                </a:rPr>
                <a:t>深度融合的实践路径</a:t>
              </a:r>
              <a:endParaRPr lang="zh-CN" altLang="en-US" sz="4400" b="1" dirty="0">
                <a:solidFill>
                  <a:srgbClr val="FFFFFF"/>
                </a:solidFill>
                <a:latin typeface="Arial" panose="020B0604020202020204" pitchFamily="34" charset="0"/>
                <a:ea typeface="楷体_GB2312" panose="02010609030101010101" pitchFamily="49" charset="-122"/>
              </a:endParaRP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300"/>
                                        <p:tgtEl>
                                          <p:spTgt spid="73"/>
                                        </p:tgtEl>
                                      </p:cBhvr>
                                    </p:animEffect>
                                  </p:childTnLst>
                                </p:cTn>
                              </p:par>
                            </p:childTnLst>
                          </p:cTn>
                        </p:par>
                        <p:par>
                          <p:cTn id="8" fill="hold">
                            <p:stCondLst>
                              <p:cond delay="1500"/>
                            </p:stCondLst>
                            <p:childTnLst>
                              <p:par>
                                <p:cTn id="9" presetID="55"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par>
                          <p:cTn id="14" fill="hold">
                            <p:stCondLst>
                              <p:cond delay="2500"/>
                            </p:stCondLst>
                            <p:childTnLst>
                              <p:par>
                                <p:cTn id="15" presetID="55"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par>
                          <p:cTn id="20" fill="hold">
                            <p:stCondLst>
                              <p:cond delay="3500"/>
                            </p:stCondLst>
                            <p:childTnLst>
                              <p:par>
                                <p:cTn id="21" presetID="55"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strVal val="#ppt_w*0.70"/>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Effect transition="in" filter="fade">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标题 1"/>
          <p:cNvSpPr>
            <a:spLocks noGrp="1"/>
          </p:cNvSpPr>
          <p:nvPr>
            <p:ph type="title"/>
          </p:nvPr>
        </p:nvSpPr>
        <p:spPr>
          <a:xfrm>
            <a:off x="877888" y="917575"/>
            <a:ext cx="10868025" cy="1328738"/>
          </a:xfrm>
        </p:spPr>
        <p:txBody>
          <a:bodyPr vert="horz" wrap="square" lIns="91440" tIns="45720" rIns="91440" bIns="45720" anchor="ctr" anchorCtr="0"/>
          <a:lstStyle/>
          <a:p>
            <a:r>
              <a:rPr lang="en-US" altLang="zh-CN" sz="2400" dirty="0"/>
              <a:t>2021</a:t>
            </a:r>
            <a:r>
              <a:rPr lang="zh-CN" altLang="en-US" sz="2400" dirty="0"/>
              <a:t>年</a:t>
            </a:r>
            <a:r>
              <a:rPr lang="en-US" altLang="zh-CN" sz="2400" dirty="0"/>
              <a:t>10</a:t>
            </a:r>
            <a:r>
              <a:rPr lang="zh-CN" altLang="en-US" sz="2400" dirty="0"/>
              <a:t>月</a:t>
            </a:r>
            <a:r>
              <a:rPr lang="en-US" altLang="zh-CN" sz="2400" dirty="0"/>
              <a:t>10</a:t>
            </a:r>
            <a:r>
              <a:rPr lang="zh-CN" altLang="en-US" sz="2400" dirty="0"/>
              <a:t>日</a:t>
            </a:r>
            <a:r>
              <a:rPr lang="zh-CN" altLang="en-US" sz="2400" b="1" dirty="0"/>
              <a:t>国资委党委召开习近平总书记全国国有企业党的建设工作会议重要讲话发表五周年学习座谈会 持续巩固深化学习贯彻成果 以高质量党建引领保障国资央企高质量发展</a:t>
            </a:r>
            <a:br>
              <a:rPr lang="zh-CN" altLang="en-US" dirty="0"/>
            </a:br>
            <a:endParaRPr lang="zh-CN" altLang="en-US" dirty="0"/>
          </a:p>
        </p:txBody>
      </p:sp>
      <p:sp>
        <p:nvSpPr>
          <p:cNvPr id="99331" name="内容占位符 2"/>
          <p:cNvSpPr>
            <a:spLocks noGrp="1"/>
          </p:cNvSpPr>
          <p:nvPr>
            <p:ph idx="1" hasCustomPrompt="1"/>
          </p:nvPr>
        </p:nvSpPr>
        <p:spPr>
          <a:xfrm>
            <a:off x="877888" y="2273300"/>
            <a:ext cx="10868025" cy="4364038"/>
          </a:xfrm>
        </p:spPr>
        <p:txBody>
          <a:bodyPr vert="horz" wrap="square" lIns="91440" tIns="45720" rIns="91440" bIns="45720" anchor="t" anchorCtr="0"/>
          <a:lstStyle/>
          <a:p>
            <a:pPr>
              <a:lnSpc>
                <a:spcPct val="120000"/>
              </a:lnSpc>
            </a:pPr>
            <a:r>
              <a:rPr lang="zh-CN" altLang="en-US" sz="2400" dirty="0"/>
              <a:t>会议指出，全国国企党建会召开五年来，国资委党委和中央企业党委（党组）把深入学习贯彻习近平总书记重要讲话精神作为重大政治任务、全部工作主线，以钉钉子精神持续落实全国国企党建会</a:t>
            </a:r>
            <a:r>
              <a:rPr lang="en-US" altLang="zh-CN" sz="2400" dirty="0"/>
              <a:t>30</a:t>
            </a:r>
            <a:r>
              <a:rPr lang="zh-CN" altLang="en-US" sz="2400" dirty="0"/>
              <a:t>项重点任务和</a:t>
            </a:r>
            <a:r>
              <a:rPr lang="en-US" altLang="zh-CN" sz="2400" dirty="0"/>
              <a:t>23</a:t>
            </a:r>
            <a:r>
              <a:rPr lang="zh-CN" altLang="en-US" sz="2400" dirty="0"/>
              <a:t>项重点工作，逐年压茬推进中央企业</a:t>
            </a:r>
            <a:r>
              <a:rPr lang="zh-CN" altLang="en-US" sz="2400" b="1" dirty="0"/>
              <a:t>党建工作落实年、党建质量提升年、基层党建推进年、党建巩固深化年、党建创新拓展年五个专项行动</a:t>
            </a:r>
            <a:r>
              <a:rPr lang="zh-CN" altLang="en-US" sz="2400" dirty="0"/>
              <a:t>，中央企业发生全方位、深层次重大变化，管党治党意识和责任明显增强，党的领导弱化、党的建设缺失、从严治党不力状况明显改善，改革发展取得显著成效。</a:t>
            </a:r>
            <a:endParaRPr lang="zh-CN" altLang="en-US" sz="2400" dirty="0"/>
          </a:p>
        </p:txBody>
      </p:sp>
    </p:spTree>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图片 30"/>
          <p:cNvPicPr>
            <a:picLocks noChangeAspect="1"/>
          </p:cNvPicPr>
          <p:nvPr/>
        </p:nvPicPr>
        <p:blipFill>
          <a:blip r:embed="rId1"/>
          <a:srcRect l="38081" t="8800" r="39717"/>
          <a:stretch>
            <a:fillRect/>
          </a:stretch>
        </p:blipFill>
        <p:spPr>
          <a:xfrm>
            <a:off x="-36512" y="-87312"/>
            <a:ext cx="1420812" cy="1401762"/>
          </a:xfrm>
          <a:prstGeom prst="rect">
            <a:avLst/>
          </a:prstGeom>
          <a:noFill/>
          <a:ln w="9525">
            <a:noFill/>
          </a:ln>
        </p:spPr>
      </p:pic>
      <p:grpSp>
        <p:nvGrpSpPr>
          <p:cNvPr id="2" name="组合 13337"/>
          <p:cNvGrpSpPr/>
          <p:nvPr/>
        </p:nvGrpSpPr>
        <p:grpSpPr>
          <a:xfrm>
            <a:off x="492125" y="1993900"/>
            <a:ext cx="11463338" cy="1157288"/>
            <a:chOff x="249" y="2432"/>
            <a:chExt cx="3833" cy="726"/>
          </a:xfrm>
        </p:grpSpPr>
        <p:sp>
          <p:nvSpPr>
            <p:cNvPr id="100374" name="圆角矩形 13338"/>
            <p:cNvSpPr/>
            <p:nvPr/>
          </p:nvSpPr>
          <p:spPr>
            <a:xfrm>
              <a:off x="249" y="2432"/>
              <a:ext cx="3833" cy="726"/>
            </a:xfrm>
            <a:prstGeom prst="roundRect">
              <a:avLst>
                <a:gd name="adj" fmla="val 10889"/>
              </a:avLst>
            </a:prstGeom>
            <a:gradFill rotWithShape="1">
              <a:gsLst>
                <a:gs pos="0">
                  <a:srgbClr val="DDDDDD"/>
                </a:gs>
                <a:gs pos="50000">
                  <a:srgbClr val="F3F3F3"/>
                </a:gs>
                <a:gs pos="100000">
                  <a:srgbClr val="DDDDDD"/>
                </a:gs>
              </a:gsLst>
              <a:lin ang="2700000" scaled="1"/>
              <a:tileRect/>
            </a:gradFill>
            <a:ln w="38100" cap="flat" cmpd="sng">
              <a:solidFill>
                <a:srgbClr val="FFFFFF"/>
              </a:solidFill>
              <a:prstDash val="solid"/>
              <a:headEnd type="none" w="med" len="med"/>
              <a:tailEnd type="none" w="med" len="med"/>
            </a:ln>
            <a:effectLst>
              <a:outerShdw dist="135001" dir="2928846" algn="ctr" rotWithShape="0">
                <a:srgbClr val="000000">
                  <a:alpha val="50000"/>
                </a:srgbClr>
              </a:outerShdw>
            </a:effectLst>
          </p:spPr>
          <p:txBody>
            <a:bodyPr/>
            <a:lstStyle/>
            <a:p>
              <a:endParaRPr lang="zh-CN" altLang="en-US" dirty="0">
                <a:latin typeface="Arial" panose="020B0604020202020204" pitchFamily="34" charset="0"/>
              </a:endParaRPr>
            </a:p>
          </p:txBody>
        </p:sp>
        <p:grpSp>
          <p:nvGrpSpPr>
            <p:cNvPr id="100375" name="组合 13339"/>
            <p:cNvGrpSpPr/>
            <p:nvPr/>
          </p:nvGrpSpPr>
          <p:grpSpPr>
            <a:xfrm>
              <a:off x="333" y="2519"/>
              <a:ext cx="739" cy="594"/>
              <a:chOff x="333" y="2519"/>
              <a:chExt cx="739" cy="594"/>
            </a:xfrm>
          </p:grpSpPr>
          <p:sp>
            <p:nvSpPr>
              <p:cNvPr id="100377" name="圆角矩形 13340" descr="7e7084792466adfeea19e971f7dfaf82_gif_thumb"/>
              <p:cNvSpPr/>
              <p:nvPr/>
            </p:nvSpPr>
            <p:spPr>
              <a:xfrm>
                <a:off x="333" y="2519"/>
                <a:ext cx="739" cy="594"/>
              </a:xfrm>
              <a:prstGeom prst="roundRect">
                <a:avLst>
                  <a:gd name="adj" fmla="val 11921"/>
                </a:avLst>
              </a:prstGeom>
              <a:blipFill rotWithShape="1">
                <a:blip r:embed="rId2"/>
                <a:stretch>
                  <a:fillRect/>
                </a:stretch>
              </a:blipFill>
              <a:ln w="38100" cap="flat" cmpd="sng">
                <a:solidFill>
                  <a:srgbClr val="FFFFFF"/>
                </a:solidFill>
                <a:prstDash val="solid"/>
                <a:headEnd type="none" w="med" len="med"/>
                <a:tailEnd type="none" w="med" len="med"/>
              </a:ln>
            </p:spPr>
            <p:txBody>
              <a:bodyPr/>
              <a:lstStyle/>
              <a:p>
                <a:endParaRPr lang="zh-CN" altLang="en-US" dirty="0">
                  <a:latin typeface="Arial" panose="020B0604020202020204" pitchFamily="34" charset="0"/>
                </a:endParaRPr>
              </a:p>
            </p:txBody>
          </p:sp>
          <p:sp>
            <p:nvSpPr>
              <p:cNvPr id="24584" name="未知"/>
              <p:cNvSpPr>
                <a:spLocks noChangeArrowheads="1"/>
              </p:cNvSpPr>
              <p:nvPr/>
            </p:nvSpPr>
            <p:spPr bwMode="auto">
              <a:xfrm>
                <a:off x="379" y="2554"/>
                <a:ext cx="369" cy="300"/>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CDD5DD"/>
                  </a:gs>
                  <a:gs pos="50000">
                    <a:srgbClr val="A3B2C1">
                      <a:alpha val="0"/>
                    </a:srgbClr>
                  </a:gs>
                  <a:gs pos="100000">
                    <a:srgbClr val="CDD5DD"/>
                  </a:gs>
                </a:gsLst>
                <a:lin ang="27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43" name="文本框 13342"/>
              <p:cNvSpPr txBox="1"/>
              <p:nvPr/>
            </p:nvSpPr>
            <p:spPr>
              <a:xfrm>
                <a:off x="521" y="2660"/>
                <a:ext cx="284" cy="365"/>
              </a:xfrm>
              <a:prstGeom prst="rect">
                <a:avLst/>
              </a:prstGeom>
              <a:noFill/>
              <a:ln w="9525">
                <a:noFill/>
                <a:miter/>
              </a:ln>
            </p:spPr>
            <p:txBody>
              <a:bodyPr>
                <a:spAutoFit/>
              </a:bodyPr>
              <a:lstStyle/>
              <a:p>
                <a:pPr marR="0" algn="ctr" defTabSz="914400">
                  <a:buClrTx/>
                  <a:buSzTx/>
                  <a:buFont typeface="Arial" panose="020B0604020202020204" pitchFamily="34" charset="0"/>
                  <a:buNone/>
                  <a:defRPr/>
                </a:pPr>
                <a:r>
                  <a:rPr kumimoji="0" lang="zh-CN" altLang="en-US" sz="3200" kern="1200" cap="none" spc="0" normalizeH="0" baseline="0" noProof="0">
                    <a:solidFill>
                      <a:srgbClr val="CC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一</a:t>
                </a:r>
                <a:endParaRPr kumimoji="0" lang="zh-CN" altLang="en-US" sz="3200" kern="1200" cap="none" spc="0" normalizeH="0" baseline="0" noProof="0">
                  <a:solidFill>
                    <a:srgbClr val="CC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grpSp>
        <p:sp>
          <p:nvSpPr>
            <p:cNvPr id="100376" name="文本框 13343"/>
            <p:cNvSpPr txBox="1"/>
            <p:nvPr/>
          </p:nvSpPr>
          <p:spPr>
            <a:xfrm>
              <a:off x="1173" y="2587"/>
              <a:ext cx="2817" cy="483"/>
            </a:xfrm>
            <a:prstGeom prst="rect">
              <a:avLst/>
            </a:prstGeom>
            <a:solidFill>
              <a:srgbClr val="CC0000"/>
            </a:solidFill>
            <a:ln w="9525">
              <a:noFill/>
            </a:ln>
          </p:spPr>
          <p:txBody>
            <a:bodyPr>
              <a:spAutoFit/>
            </a:bodyPr>
            <a:lstStyle/>
            <a:p>
              <a:r>
                <a:rPr lang="zh-CN" altLang="en-US" sz="4400" b="1" dirty="0">
                  <a:solidFill>
                    <a:srgbClr val="FFFFFF"/>
                  </a:solidFill>
                  <a:latin typeface="Arial" panose="020B0604020202020204" pitchFamily="34" charset="0"/>
                  <a:ea typeface="楷体_GB2312" panose="02010609030101010101" pitchFamily="49" charset="-122"/>
                </a:rPr>
                <a:t>党的建设的基本理论</a:t>
              </a:r>
              <a:endParaRPr lang="zh-CN" altLang="en-US" sz="4400" b="1" dirty="0">
                <a:solidFill>
                  <a:srgbClr val="FFFFFF"/>
                </a:solidFill>
                <a:latin typeface="Arial" panose="020B0604020202020204" pitchFamily="34" charset="0"/>
                <a:ea typeface="楷体_GB2312" panose="02010609030101010101" pitchFamily="49" charset="-122"/>
              </a:endParaRPr>
            </a:p>
          </p:txBody>
        </p:sp>
      </p:grpSp>
      <p:grpSp>
        <p:nvGrpSpPr>
          <p:cNvPr id="4" name="组合 13344"/>
          <p:cNvGrpSpPr/>
          <p:nvPr/>
        </p:nvGrpSpPr>
        <p:grpSpPr>
          <a:xfrm>
            <a:off x="492125" y="3509963"/>
            <a:ext cx="11414125" cy="1208087"/>
            <a:chOff x="249" y="2432"/>
            <a:chExt cx="3833" cy="726"/>
          </a:xfrm>
        </p:grpSpPr>
        <p:sp>
          <p:nvSpPr>
            <p:cNvPr id="100366" name="圆角矩形 13345"/>
            <p:cNvSpPr/>
            <p:nvPr/>
          </p:nvSpPr>
          <p:spPr>
            <a:xfrm>
              <a:off x="249" y="2432"/>
              <a:ext cx="3833" cy="726"/>
            </a:xfrm>
            <a:prstGeom prst="roundRect">
              <a:avLst>
                <a:gd name="adj" fmla="val 10889"/>
              </a:avLst>
            </a:prstGeom>
            <a:gradFill rotWithShape="1">
              <a:gsLst>
                <a:gs pos="0">
                  <a:srgbClr val="DDDDDD"/>
                </a:gs>
                <a:gs pos="50000">
                  <a:srgbClr val="F3F3F3"/>
                </a:gs>
                <a:gs pos="100000">
                  <a:srgbClr val="DDDDDD"/>
                </a:gs>
              </a:gsLst>
              <a:lin ang="2700000" scaled="1"/>
              <a:tileRect/>
            </a:gradFill>
            <a:ln w="38100" cap="flat" cmpd="sng">
              <a:solidFill>
                <a:srgbClr val="FFFFFF"/>
              </a:solidFill>
              <a:prstDash val="solid"/>
              <a:headEnd type="none" w="med" len="med"/>
              <a:tailEnd type="none" w="med" len="med"/>
            </a:ln>
            <a:effectLst>
              <a:outerShdw dist="135001" dir="2928846" algn="ctr" rotWithShape="0">
                <a:srgbClr val="000000">
                  <a:alpha val="50000"/>
                </a:srgbClr>
              </a:outerShdw>
            </a:effectLst>
          </p:spPr>
          <p:txBody>
            <a:bodyPr/>
            <a:lstStyle/>
            <a:p>
              <a:endParaRPr lang="zh-CN" altLang="en-US" dirty="0">
                <a:latin typeface="Arial" panose="020B0604020202020204" pitchFamily="34" charset="0"/>
              </a:endParaRPr>
            </a:p>
          </p:txBody>
        </p:sp>
        <p:grpSp>
          <p:nvGrpSpPr>
            <p:cNvPr id="100367" name="组合 13346"/>
            <p:cNvGrpSpPr/>
            <p:nvPr/>
          </p:nvGrpSpPr>
          <p:grpSpPr>
            <a:xfrm>
              <a:off x="333" y="2519"/>
              <a:ext cx="739" cy="594"/>
              <a:chOff x="333" y="2519"/>
              <a:chExt cx="739" cy="594"/>
            </a:xfrm>
          </p:grpSpPr>
          <p:sp>
            <p:nvSpPr>
              <p:cNvPr id="100369" name="圆角矩形 13347" descr="7e7084792466adfeea19e971f7dfaf82_gif_thumb"/>
              <p:cNvSpPr/>
              <p:nvPr/>
            </p:nvSpPr>
            <p:spPr>
              <a:xfrm>
                <a:off x="333" y="2519"/>
                <a:ext cx="739" cy="594"/>
              </a:xfrm>
              <a:prstGeom prst="roundRect">
                <a:avLst>
                  <a:gd name="adj" fmla="val 11921"/>
                </a:avLst>
              </a:prstGeom>
              <a:blipFill rotWithShape="1">
                <a:blip r:embed="rId2"/>
                <a:stretch>
                  <a:fillRect/>
                </a:stretch>
              </a:blipFill>
              <a:ln w="38100" cap="flat" cmpd="sng">
                <a:solidFill>
                  <a:srgbClr val="FFFFFF"/>
                </a:solidFill>
                <a:prstDash val="solid"/>
                <a:headEnd type="none" w="med" len="med"/>
                <a:tailEnd type="none" w="med" len="med"/>
              </a:ln>
            </p:spPr>
            <p:txBody>
              <a:bodyPr/>
              <a:lstStyle/>
              <a:p>
                <a:endParaRPr lang="zh-CN" altLang="en-US" dirty="0">
                  <a:latin typeface="Arial" panose="020B0604020202020204" pitchFamily="34" charset="0"/>
                </a:endParaRPr>
              </a:p>
            </p:txBody>
          </p:sp>
          <p:sp>
            <p:nvSpPr>
              <p:cNvPr id="24591" name="未知"/>
              <p:cNvSpPr>
                <a:spLocks noChangeArrowheads="1"/>
              </p:cNvSpPr>
              <p:nvPr/>
            </p:nvSpPr>
            <p:spPr bwMode="auto">
              <a:xfrm>
                <a:off x="379" y="2557"/>
                <a:ext cx="369" cy="29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CDD5DD"/>
                  </a:gs>
                  <a:gs pos="50000">
                    <a:srgbClr val="A3B2C1">
                      <a:alpha val="0"/>
                    </a:srgbClr>
                  </a:gs>
                  <a:gs pos="100000">
                    <a:srgbClr val="CDD5DD"/>
                  </a:gs>
                </a:gsLst>
                <a:lin ang="27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50" name="文本框 13349"/>
              <p:cNvSpPr txBox="1"/>
              <p:nvPr/>
            </p:nvSpPr>
            <p:spPr>
              <a:xfrm>
                <a:off x="521" y="2668"/>
                <a:ext cx="284" cy="365"/>
              </a:xfrm>
              <a:prstGeom prst="rect">
                <a:avLst/>
              </a:prstGeom>
              <a:noFill/>
              <a:ln w="9525">
                <a:noFill/>
                <a:miter/>
              </a:ln>
            </p:spPr>
            <p:txBody>
              <a:bodyPr>
                <a:spAutoFit/>
              </a:bodyPr>
              <a:lstStyle/>
              <a:p>
                <a:pPr marR="0" algn="ctr" defTabSz="914400">
                  <a:buClrTx/>
                  <a:buSzTx/>
                  <a:buFont typeface="Arial" panose="020B0604020202020204" pitchFamily="34" charset="0"/>
                  <a:buNone/>
                  <a:defRPr/>
                </a:pPr>
                <a:r>
                  <a:rPr kumimoji="0" lang="zh-CN" altLang="en-US" sz="3200" kern="1200" cap="none" spc="0" normalizeH="0" baseline="0" noProof="0">
                    <a:solidFill>
                      <a:srgbClr val="CC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二</a:t>
                </a:r>
                <a:endParaRPr kumimoji="0" lang="zh-CN" altLang="en-US" sz="3200" kern="1200" cap="none" spc="0" normalizeH="0" baseline="0" noProof="0">
                  <a:solidFill>
                    <a:srgbClr val="CC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grpSp>
        <p:sp>
          <p:nvSpPr>
            <p:cNvPr id="100368" name="文本框 13350"/>
            <p:cNvSpPr txBox="1"/>
            <p:nvPr/>
          </p:nvSpPr>
          <p:spPr>
            <a:xfrm>
              <a:off x="1173" y="2571"/>
              <a:ext cx="2817" cy="462"/>
            </a:xfrm>
            <a:prstGeom prst="rect">
              <a:avLst/>
            </a:prstGeom>
            <a:solidFill>
              <a:srgbClr val="CC0000"/>
            </a:solidFill>
            <a:ln w="9525">
              <a:noFill/>
            </a:ln>
          </p:spPr>
          <p:txBody>
            <a:bodyPr>
              <a:spAutoFit/>
            </a:bodyPr>
            <a:lstStyle/>
            <a:p>
              <a:r>
                <a:rPr lang="zh-CN" altLang="en-US" sz="4400" b="1" dirty="0">
                  <a:solidFill>
                    <a:srgbClr val="FFFFFF"/>
                  </a:solidFill>
                  <a:latin typeface="Arial" panose="020B0604020202020204" pitchFamily="34" charset="0"/>
                  <a:ea typeface="楷体_GB2312" panose="02010609030101010101" pitchFamily="49" charset="-122"/>
                </a:rPr>
                <a:t>国企党建的工作重点</a:t>
              </a:r>
              <a:endParaRPr lang="zh-CN" altLang="en-US" sz="4400" b="1" dirty="0">
                <a:solidFill>
                  <a:srgbClr val="FFFFFF"/>
                </a:solidFill>
                <a:latin typeface="Arial" panose="020B0604020202020204" pitchFamily="34" charset="0"/>
                <a:ea typeface="楷体_GB2312" panose="02010609030101010101" pitchFamily="49" charset="-122"/>
              </a:endParaRPr>
            </a:p>
          </p:txBody>
        </p:sp>
      </p:grpSp>
      <p:grpSp>
        <p:nvGrpSpPr>
          <p:cNvPr id="6" name="组合 13358"/>
          <p:cNvGrpSpPr/>
          <p:nvPr/>
        </p:nvGrpSpPr>
        <p:grpSpPr>
          <a:xfrm>
            <a:off x="492125" y="5099050"/>
            <a:ext cx="11414125" cy="1155700"/>
            <a:chOff x="249" y="2432"/>
            <a:chExt cx="3833" cy="726"/>
          </a:xfrm>
        </p:grpSpPr>
        <p:sp>
          <p:nvSpPr>
            <p:cNvPr id="100358" name="圆角矩形 13359"/>
            <p:cNvSpPr/>
            <p:nvPr/>
          </p:nvSpPr>
          <p:spPr>
            <a:xfrm>
              <a:off x="249" y="2432"/>
              <a:ext cx="3833" cy="726"/>
            </a:xfrm>
            <a:prstGeom prst="roundRect">
              <a:avLst>
                <a:gd name="adj" fmla="val 10889"/>
              </a:avLst>
            </a:prstGeom>
            <a:gradFill rotWithShape="1">
              <a:gsLst>
                <a:gs pos="0">
                  <a:srgbClr val="DDDDDD"/>
                </a:gs>
                <a:gs pos="50000">
                  <a:srgbClr val="F3F3F3"/>
                </a:gs>
                <a:gs pos="100000">
                  <a:srgbClr val="DDDDDD"/>
                </a:gs>
              </a:gsLst>
              <a:lin ang="2700000" scaled="1"/>
              <a:tileRect/>
            </a:gradFill>
            <a:ln w="38100" cap="flat" cmpd="sng">
              <a:solidFill>
                <a:srgbClr val="FFFFFF"/>
              </a:solidFill>
              <a:prstDash val="solid"/>
              <a:headEnd type="none" w="med" len="med"/>
              <a:tailEnd type="none" w="med" len="med"/>
            </a:ln>
            <a:effectLst>
              <a:outerShdw dist="135001" dir="2928846" algn="ctr" rotWithShape="0">
                <a:srgbClr val="000000">
                  <a:alpha val="50000"/>
                </a:srgbClr>
              </a:outerShdw>
            </a:effectLst>
          </p:spPr>
          <p:txBody>
            <a:bodyPr/>
            <a:lstStyle/>
            <a:p>
              <a:endParaRPr lang="zh-CN" altLang="en-US" dirty="0">
                <a:latin typeface="Arial" panose="020B0604020202020204" pitchFamily="34" charset="0"/>
              </a:endParaRPr>
            </a:p>
          </p:txBody>
        </p:sp>
        <p:grpSp>
          <p:nvGrpSpPr>
            <p:cNvPr id="100359" name="组合 13360"/>
            <p:cNvGrpSpPr/>
            <p:nvPr/>
          </p:nvGrpSpPr>
          <p:grpSpPr>
            <a:xfrm>
              <a:off x="333" y="2519"/>
              <a:ext cx="739" cy="594"/>
              <a:chOff x="333" y="2519"/>
              <a:chExt cx="739" cy="594"/>
            </a:xfrm>
          </p:grpSpPr>
          <p:sp>
            <p:nvSpPr>
              <p:cNvPr id="100361" name="圆角矩形 13361" descr="7e7084792466adfeea19e971f7dfaf82_gif_thumb"/>
              <p:cNvSpPr/>
              <p:nvPr/>
            </p:nvSpPr>
            <p:spPr>
              <a:xfrm>
                <a:off x="333" y="2519"/>
                <a:ext cx="739" cy="594"/>
              </a:xfrm>
              <a:prstGeom prst="roundRect">
                <a:avLst>
                  <a:gd name="adj" fmla="val 11921"/>
                </a:avLst>
              </a:prstGeom>
              <a:blipFill rotWithShape="1">
                <a:blip r:embed="rId2"/>
                <a:stretch>
                  <a:fillRect/>
                </a:stretch>
              </a:blipFill>
              <a:ln w="38100" cap="flat" cmpd="sng">
                <a:solidFill>
                  <a:srgbClr val="FFFFFF"/>
                </a:solidFill>
                <a:prstDash val="solid"/>
                <a:headEnd type="none" w="med" len="med"/>
                <a:tailEnd type="none" w="med" len="med"/>
              </a:ln>
            </p:spPr>
            <p:txBody>
              <a:bodyPr/>
              <a:lstStyle/>
              <a:p>
                <a:endParaRPr lang="zh-CN" altLang="en-US" dirty="0">
                  <a:latin typeface="Arial" panose="020B0604020202020204" pitchFamily="34" charset="0"/>
                </a:endParaRPr>
              </a:p>
            </p:txBody>
          </p:sp>
          <p:sp>
            <p:nvSpPr>
              <p:cNvPr id="24598" name="未知"/>
              <p:cNvSpPr>
                <a:spLocks noChangeArrowheads="1"/>
              </p:cNvSpPr>
              <p:nvPr/>
            </p:nvSpPr>
            <p:spPr bwMode="auto">
              <a:xfrm>
                <a:off x="379" y="2557"/>
                <a:ext cx="369" cy="29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CDD5DD"/>
                  </a:gs>
                  <a:gs pos="50000">
                    <a:srgbClr val="A3B2C1">
                      <a:alpha val="0"/>
                    </a:srgbClr>
                  </a:gs>
                  <a:gs pos="100000">
                    <a:srgbClr val="CDD5DD"/>
                  </a:gs>
                </a:gsLst>
                <a:lin ang="27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64" name="文本框 13363"/>
              <p:cNvSpPr txBox="1"/>
              <p:nvPr/>
            </p:nvSpPr>
            <p:spPr>
              <a:xfrm>
                <a:off x="521" y="2619"/>
                <a:ext cx="284" cy="385"/>
              </a:xfrm>
              <a:prstGeom prst="rect">
                <a:avLst/>
              </a:prstGeom>
              <a:noFill/>
              <a:ln w="9525">
                <a:noFill/>
                <a:miter/>
              </a:ln>
            </p:spPr>
            <p:txBody>
              <a:bodyPr>
                <a:spAutoFit/>
              </a:bodyPr>
              <a:lstStyle/>
              <a:p>
                <a:pPr marR="0" algn="ctr" defTabSz="914400">
                  <a:buClrTx/>
                  <a:buSzTx/>
                  <a:buFont typeface="Arial" panose="020B0604020202020204" pitchFamily="34" charset="0"/>
                  <a:buNone/>
                  <a:defRPr/>
                </a:pPr>
                <a:r>
                  <a:rPr kumimoji="0" lang="zh-CN" altLang="en-US" sz="3200" kern="1200" cap="none" spc="0" normalizeH="0" baseline="0" noProof="0">
                    <a:solidFill>
                      <a:srgbClr val="CC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三</a:t>
                </a:r>
                <a:endParaRPr kumimoji="0" lang="zh-CN" altLang="en-US" sz="3200" kern="1200" cap="none" spc="0" normalizeH="0" baseline="0" noProof="0">
                  <a:solidFill>
                    <a:srgbClr val="CC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grpSp>
        <p:sp>
          <p:nvSpPr>
            <p:cNvPr id="100360" name="文本框 13364"/>
            <p:cNvSpPr txBox="1"/>
            <p:nvPr/>
          </p:nvSpPr>
          <p:spPr>
            <a:xfrm>
              <a:off x="1173" y="2566"/>
              <a:ext cx="2817" cy="483"/>
            </a:xfrm>
            <a:prstGeom prst="rect">
              <a:avLst/>
            </a:prstGeom>
            <a:solidFill>
              <a:srgbClr val="CC0000"/>
            </a:solidFill>
            <a:ln w="9525">
              <a:noFill/>
            </a:ln>
          </p:spPr>
          <p:txBody>
            <a:bodyPr>
              <a:spAutoFit/>
            </a:bodyPr>
            <a:lstStyle/>
            <a:p>
              <a:r>
                <a:rPr lang="zh-CN" altLang="en-US" sz="4400" b="1" dirty="0">
                  <a:solidFill>
                    <a:srgbClr val="FFFFFF"/>
                  </a:solidFill>
                  <a:latin typeface="Arial" panose="020B0604020202020204" pitchFamily="34" charset="0"/>
                  <a:ea typeface="楷体_GB2312" panose="02010609030101010101" pitchFamily="49" charset="-122"/>
                </a:rPr>
                <a:t>深度融合的实践路径</a:t>
              </a:r>
              <a:endParaRPr lang="zh-CN" altLang="en-US" sz="4400" b="1" dirty="0">
                <a:solidFill>
                  <a:srgbClr val="FFFFFF"/>
                </a:solidFill>
                <a:latin typeface="Arial" panose="020B0604020202020204" pitchFamily="34" charset="0"/>
                <a:ea typeface="楷体_GB2312" panose="02010609030101010101" pitchFamily="49" charset="-122"/>
              </a:endParaRP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300"/>
                                        <p:tgtEl>
                                          <p:spTgt spid="73"/>
                                        </p:tgtEl>
                                      </p:cBhvr>
                                    </p:animEffect>
                                  </p:childTnLst>
                                </p:cTn>
                              </p:par>
                            </p:childTnLst>
                          </p:cTn>
                        </p:par>
                        <p:par>
                          <p:cTn id="8" fill="hold">
                            <p:stCondLst>
                              <p:cond delay="1500"/>
                            </p:stCondLst>
                            <p:childTnLst>
                              <p:par>
                                <p:cTn id="9" presetID="55"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par>
                          <p:cTn id="14" fill="hold">
                            <p:stCondLst>
                              <p:cond delay="2500"/>
                            </p:stCondLst>
                            <p:childTnLst>
                              <p:par>
                                <p:cTn id="15" presetID="55"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par>
                          <p:cTn id="20" fill="hold">
                            <p:stCondLst>
                              <p:cond delay="3500"/>
                            </p:stCondLst>
                            <p:childTnLst>
                              <p:par>
                                <p:cTn id="21" presetID="55"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strVal val="#ppt_w*0.70"/>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Effect transition="in" filter="fade">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文本框 41"/>
          <p:cNvSpPr txBox="1"/>
          <p:nvPr/>
        </p:nvSpPr>
        <p:spPr>
          <a:xfrm>
            <a:off x="9574213" y="-993775"/>
            <a:ext cx="1411287" cy="582613"/>
          </a:xfrm>
          <a:prstGeom prst="rect">
            <a:avLst/>
          </a:prstGeom>
          <a:noFill/>
          <a:ln w="9525">
            <a:noFill/>
          </a:ln>
        </p:spPr>
        <p:txBody>
          <a:bodyPr wrap="none" lIns="89343" tIns="44671" rIns="89343" bIns="44671">
            <a:spAutoFit/>
          </a:bodyPr>
          <a:lstStyle/>
          <a:p>
            <a:pPr eaLnBrk="1" hangingPunct="1"/>
            <a:r>
              <a:rPr lang="zh-CN" altLang="en-US" sz="3200" dirty="0">
                <a:latin typeface="Arial" panose="020B0604020202020204" pitchFamily="34" charset="0"/>
                <a:ea typeface="微软雅黑" panose="020B0503020204020204" charset="-122"/>
                <a:sym typeface="Arial" panose="020B0604020202020204" pitchFamily="34" charset="0"/>
              </a:rPr>
              <a:t>延迟符</a:t>
            </a:r>
            <a:endParaRPr lang="zh-CN" altLang="en-US" sz="3200" dirty="0">
              <a:latin typeface="Arial" panose="020B0604020202020204" pitchFamily="34" charset="0"/>
              <a:ea typeface="微软雅黑" panose="020B0503020204020204" charset="-122"/>
              <a:sym typeface="Arial" panose="020B0604020202020204" pitchFamily="34" charset="0"/>
            </a:endParaRPr>
          </a:p>
        </p:txBody>
      </p:sp>
      <p:grpSp>
        <p:nvGrpSpPr>
          <p:cNvPr id="2" name="组合 13337"/>
          <p:cNvGrpSpPr/>
          <p:nvPr/>
        </p:nvGrpSpPr>
        <p:grpSpPr>
          <a:xfrm>
            <a:off x="1871663" y="2414588"/>
            <a:ext cx="9537700" cy="1296987"/>
            <a:chOff x="249" y="2432"/>
            <a:chExt cx="3833" cy="726"/>
          </a:xfrm>
        </p:grpSpPr>
        <p:sp>
          <p:nvSpPr>
            <p:cNvPr id="101380" name="圆角矩形 13338"/>
            <p:cNvSpPr/>
            <p:nvPr/>
          </p:nvSpPr>
          <p:spPr>
            <a:xfrm>
              <a:off x="249" y="2432"/>
              <a:ext cx="3833" cy="726"/>
            </a:xfrm>
            <a:prstGeom prst="roundRect">
              <a:avLst>
                <a:gd name="adj" fmla="val 10889"/>
              </a:avLst>
            </a:prstGeom>
            <a:gradFill rotWithShape="1">
              <a:gsLst>
                <a:gs pos="0">
                  <a:srgbClr val="DDDDDD"/>
                </a:gs>
                <a:gs pos="50000">
                  <a:srgbClr val="F3F3F3"/>
                </a:gs>
                <a:gs pos="100000">
                  <a:srgbClr val="DDDDDD"/>
                </a:gs>
              </a:gsLst>
              <a:lin ang="2700000" scaled="1"/>
              <a:tileRect/>
            </a:gradFill>
            <a:ln w="38100" cap="flat" cmpd="sng">
              <a:solidFill>
                <a:srgbClr val="FFFFFF"/>
              </a:solidFill>
              <a:prstDash val="solid"/>
              <a:headEnd type="none" w="med" len="med"/>
              <a:tailEnd type="none" w="med" len="med"/>
            </a:ln>
            <a:effectLst>
              <a:outerShdw dist="135001" dir="2928846" algn="ctr" rotWithShape="0">
                <a:srgbClr val="000000">
                  <a:alpha val="50000"/>
                </a:srgbClr>
              </a:outerShdw>
            </a:effectLst>
          </p:spPr>
          <p:txBody>
            <a:bodyPr/>
            <a:lstStyle/>
            <a:p>
              <a:pPr eaLnBrk="1" hangingPunct="1"/>
              <a:endParaRPr lang="zh-CN" altLang="en-US" dirty="0">
                <a:latin typeface="Arial" panose="020B0604020202020204" pitchFamily="34" charset="0"/>
              </a:endParaRPr>
            </a:p>
          </p:txBody>
        </p:sp>
        <p:grpSp>
          <p:nvGrpSpPr>
            <p:cNvPr id="101381" name="组合 13339"/>
            <p:cNvGrpSpPr/>
            <p:nvPr/>
          </p:nvGrpSpPr>
          <p:grpSpPr>
            <a:xfrm>
              <a:off x="333" y="2519"/>
              <a:ext cx="739" cy="594"/>
              <a:chOff x="333" y="2519"/>
              <a:chExt cx="739" cy="594"/>
            </a:xfrm>
          </p:grpSpPr>
          <p:sp>
            <p:nvSpPr>
              <p:cNvPr id="101383" name="圆角矩形 13340" descr="7e7084792466adfeea19e971f7dfaf82_gif_thumb"/>
              <p:cNvSpPr/>
              <p:nvPr/>
            </p:nvSpPr>
            <p:spPr>
              <a:xfrm>
                <a:off x="333" y="2519"/>
                <a:ext cx="739" cy="594"/>
              </a:xfrm>
              <a:prstGeom prst="roundRect">
                <a:avLst>
                  <a:gd name="adj" fmla="val 11921"/>
                </a:avLst>
              </a:prstGeom>
              <a:blipFill rotWithShape="1">
                <a:blip r:embed="rId1"/>
                <a:stretch>
                  <a:fillRect/>
                </a:stretch>
              </a:blipFill>
              <a:ln w="38100" cap="flat" cmpd="sng">
                <a:solidFill>
                  <a:srgbClr val="FFFFFF"/>
                </a:solidFill>
                <a:prstDash val="solid"/>
                <a:headEnd type="none" w="med" len="med"/>
                <a:tailEnd type="none" w="med" len="med"/>
              </a:ln>
            </p:spPr>
            <p:txBody>
              <a:bodyPr/>
              <a:lstStyle/>
              <a:p>
                <a:pPr eaLnBrk="1" hangingPunct="1"/>
                <a:endParaRPr lang="zh-CN" altLang="en-US" dirty="0">
                  <a:latin typeface="Arial" panose="020B0604020202020204" pitchFamily="34" charset="0"/>
                </a:endParaRPr>
              </a:p>
            </p:txBody>
          </p:sp>
          <p:sp>
            <p:nvSpPr>
              <p:cNvPr id="13" name="未知"/>
              <p:cNvSpPr>
                <a:spLocks noChangeArrowheads="1"/>
              </p:cNvSpPr>
              <p:nvPr/>
            </p:nvSpPr>
            <p:spPr bwMode="auto">
              <a:xfrm>
                <a:off x="379" y="2557"/>
                <a:ext cx="369" cy="29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CDD5DD"/>
                  </a:gs>
                  <a:gs pos="50000">
                    <a:srgbClr val="A3B2C1">
                      <a:alpha val="0"/>
                    </a:srgbClr>
                  </a:gs>
                  <a:gs pos="100000">
                    <a:srgbClr val="CDD5DD"/>
                  </a:gs>
                </a:gsLst>
                <a:lin ang="27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文本框 13342"/>
              <p:cNvSpPr txBox="1"/>
              <p:nvPr/>
            </p:nvSpPr>
            <p:spPr>
              <a:xfrm>
                <a:off x="521" y="2692"/>
                <a:ext cx="284" cy="323"/>
              </a:xfrm>
              <a:prstGeom prst="rect">
                <a:avLst/>
              </a:prstGeom>
              <a:noFill/>
              <a:ln w="9525">
                <a:noFill/>
                <a:miter/>
              </a:ln>
            </p:spPr>
            <p:txBody>
              <a:bodyPr>
                <a:spAutoFit/>
              </a:bodyPr>
              <a:lstStyle/>
              <a:p>
                <a:pPr marR="0" algn="ctr" defTabSz="914400">
                  <a:buClrTx/>
                  <a:buSzTx/>
                  <a:buFont typeface="Arial" panose="020B0604020202020204" pitchFamily="34" charset="0"/>
                  <a:buNone/>
                  <a:defRPr/>
                </a:pPr>
                <a:r>
                  <a:rPr kumimoji="0" lang="zh-CN" altLang="en-US" sz="3200" kern="1200" cap="none" spc="0" normalizeH="0" baseline="0" noProof="0">
                    <a:solidFill>
                      <a:srgbClr val="CC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一</a:t>
                </a:r>
                <a:endParaRPr kumimoji="0" lang="zh-CN" altLang="en-US" sz="3200" kern="1200" cap="none" spc="0" normalizeH="0" baseline="0" noProof="0">
                  <a:solidFill>
                    <a:srgbClr val="CC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grpSp>
        <p:sp>
          <p:nvSpPr>
            <p:cNvPr id="101382" name="文本框 13343"/>
            <p:cNvSpPr txBox="1"/>
            <p:nvPr/>
          </p:nvSpPr>
          <p:spPr>
            <a:xfrm>
              <a:off x="1139" y="2656"/>
              <a:ext cx="2894" cy="396"/>
            </a:xfrm>
            <a:prstGeom prst="rect">
              <a:avLst/>
            </a:prstGeom>
            <a:solidFill>
              <a:srgbClr val="CC0000"/>
            </a:solidFill>
            <a:ln w="9525">
              <a:noFill/>
            </a:ln>
          </p:spPr>
          <p:txBody>
            <a:bodyPr>
              <a:spAutoFit/>
            </a:bodyPr>
            <a:lstStyle/>
            <a:p>
              <a:r>
                <a:rPr lang="zh-CN" altLang="en-US" sz="4000" b="1" dirty="0">
                  <a:solidFill>
                    <a:srgbClr val="FFFFFF"/>
                  </a:solidFill>
                  <a:latin typeface="Arial" panose="020B0604020202020204" pitchFamily="34" charset="0"/>
                  <a:ea typeface="楷体_GB2312" panose="02010609030101010101" pitchFamily="49" charset="-122"/>
                </a:rPr>
                <a:t>党的建设的基本理论</a:t>
              </a:r>
              <a:endParaRPr lang="zh-CN" altLang="en-US" sz="4000" b="1" dirty="0">
                <a:solidFill>
                  <a:srgbClr val="FFFFFF"/>
                </a:solidFill>
                <a:latin typeface="Arial" panose="020B0604020202020204" pitchFamily="34" charset="0"/>
                <a:ea typeface="楷体_GB2312" panose="02010609030101010101" pitchFamily="49" charset="-122"/>
              </a:endParaRP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789363" y="1512888"/>
            <a:ext cx="7081838" cy="4797425"/>
          </a:xfrm>
          <a:prstGeom prst="rect">
            <a:avLst/>
          </a:prstGeom>
        </p:spPr>
        <p:txBody>
          <a:bodyPr lIns="87319" tIns="43660" rIns="87319" bIns="43660">
            <a:spAutoFit/>
          </a:bodyPr>
          <a:lstStyle/>
          <a:p>
            <a:pPr marL="0" marR="0" lvl="0" indent="0" algn="l" defTabSz="872490" rtl="0" eaLnBrk="1" fontAlgn="auto" latinLnBrk="0" hangingPunct="1">
              <a:lnSpc>
                <a:spcPct val="140000"/>
              </a:lnSpc>
              <a:spcBef>
                <a:spcPts val="0"/>
              </a:spcBef>
              <a:spcAft>
                <a:spcPts val="0"/>
              </a:spcAft>
              <a:buClrTx/>
              <a:buSzTx/>
              <a:buFontTx/>
              <a:buNone/>
              <a:defRPr/>
            </a:pPr>
            <a:r>
              <a:rPr kumimoji="0" lang="zh-CN" altLang="en-US" sz="3055" b="1"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rPr>
              <a:t>（一）正确区分党的工作、党建工作和党务工作</a:t>
            </a:r>
            <a:endParaRPr kumimoji="0" lang="en-US" altLang="zh-CN" sz="3055" b="1"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endParaRPr>
          </a:p>
          <a:p>
            <a:pPr marL="0" marR="0" lvl="0" indent="0" algn="l" defTabSz="872490" rtl="0" eaLnBrk="1" fontAlgn="auto" latinLnBrk="0" hangingPunct="1">
              <a:lnSpc>
                <a:spcPct val="140000"/>
              </a:lnSpc>
              <a:spcBef>
                <a:spcPts val="0"/>
              </a:spcBef>
              <a:spcAft>
                <a:spcPts val="0"/>
              </a:spcAft>
              <a:buClrTx/>
              <a:buSzTx/>
              <a:buFontTx/>
              <a:buNone/>
              <a:defRPr/>
            </a:pPr>
            <a:r>
              <a:rPr kumimoji="0" lang="zh-CN" altLang="en-US" sz="3055" b="1"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rPr>
              <a:t>（二）党的建设的科学内涵</a:t>
            </a:r>
            <a:endParaRPr kumimoji="0" lang="en-US" altLang="zh-CN" sz="3055" b="1"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endParaRPr>
          </a:p>
          <a:p>
            <a:pPr marL="0" marR="0" lvl="0" indent="0" algn="l" defTabSz="872490" rtl="0" eaLnBrk="1" fontAlgn="auto" latinLnBrk="0" hangingPunct="1">
              <a:lnSpc>
                <a:spcPct val="140000"/>
              </a:lnSpc>
              <a:spcBef>
                <a:spcPts val="0"/>
              </a:spcBef>
              <a:spcAft>
                <a:spcPts val="0"/>
              </a:spcAft>
              <a:buClrTx/>
              <a:buSzTx/>
              <a:buFontTx/>
              <a:buNone/>
              <a:defRPr/>
            </a:pPr>
            <a:r>
              <a:rPr kumimoji="0" lang="zh-CN" altLang="en-US" sz="3055" b="1"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rPr>
              <a:t>（三）党的建设总目标总要求</a:t>
            </a:r>
            <a:endParaRPr kumimoji="0" lang="en-US" altLang="zh-CN" sz="3055" b="1"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endParaRPr>
          </a:p>
          <a:p>
            <a:pPr marL="0" marR="0" lvl="0" indent="0" algn="l" defTabSz="872490" rtl="0" eaLnBrk="1" fontAlgn="auto" latinLnBrk="0" hangingPunct="1">
              <a:lnSpc>
                <a:spcPct val="140000"/>
              </a:lnSpc>
              <a:spcBef>
                <a:spcPts val="0"/>
              </a:spcBef>
              <a:spcAft>
                <a:spcPts val="0"/>
              </a:spcAft>
              <a:buClrTx/>
              <a:buSzTx/>
              <a:buFontTx/>
              <a:buNone/>
              <a:defRPr/>
            </a:pPr>
            <a:br>
              <a:rPr kumimoji="0" lang="zh-CN" altLang="en-US" sz="3055" b="0"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rPr>
            </a:br>
            <a:endParaRPr kumimoji="0" lang="en-US" altLang="zh-CN" sz="3055" b="1"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endParaRPr>
          </a:p>
          <a:p>
            <a:pPr marL="0" marR="0" lvl="0" indent="0" algn="l" defTabSz="872490" rtl="0" eaLnBrk="1" fontAlgn="auto" latinLnBrk="0" hangingPunct="1">
              <a:lnSpc>
                <a:spcPct val="140000"/>
              </a:lnSpc>
              <a:spcBef>
                <a:spcPts val="0"/>
              </a:spcBef>
              <a:spcAft>
                <a:spcPts val="0"/>
              </a:spcAft>
              <a:buClrTx/>
              <a:buSzTx/>
              <a:buFontTx/>
              <a:buNone/>
              <a:defRPr/>
            </a:pPr>
            <a:endParaRPr kumimoji="0" lang="zh-CN" altLang="en-US" sz="1910" b="1"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endParaRPr>
          </a:p>
          <a:p>
            <a:pPr marL="0" marR="0" lvl="0" indent="0" algn="l" defTabSz="872490" rtl="0" eaLnBrk="1" fontAlgn="auto" latinLnBrk="0" hangingPunct="1">
              <a:lnSpc>
                <a:spcPct val="140000"/>
              </a:lnSpc>
              <a:spcBef>
                <a:spcPts val="0"/>
              </a:spcBef>
              <a:spcAft>
                <a:spcPts val="0"/>
              </a:spcAft>
              <a:buClrTx/>
              <a:buSzTx/>
              <a:buFontTx/>
              <a:buNone/>
              <a:defRPr/>
            </a:pPr>
            <a:r>
              <a:rPr kumimoji="0" lang="en-US" sz="1815" b="0"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rPr>
              <a:t>  </a:t>
            </a:r>
            <a:endParaRPr kumimoji="0" lang="zh-CN" altLang="en-US" sz="1815" b="0"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endParaRPr>
          </a:p>
        </p:txBody>
      </p:sp>
      <p:sp>
        <p:nvSpPr>
          <p:cNvPr id="6" name="矩形 5"/>
          <p:cNvSpPr/>
          <p:nvPr/>
        </p:nvSpPr>
        <p:spPr>
          <a:xfrm>
            <a:off x="1730375" y="368300"/>
            <a:ext cx="646113" cy="6346825"/>
          </a:xfrm>
          <a:prstGeom prst="rect">
            <a:avLst/>
          </a:prstGeom>
        </p:spPr>
        <p:txBody>
          <a:bodyPr vert="eaVert" wrap="none" lIns="87319" tIns="43660" rIns="87319" bIns="43660">
            <a:spAutoFit/>
          </a:bodyPr>
          <a:lstStyle/>
          <a:p>
            <a:pPr marL="0" marR="0" lvl="0" indent="0" algn="l" defTabSz="872490" rtl="0" eaLnBrk="0" fontAlgn="auto" latinLnBrk="0" hangingPunct="0">
              <a:lnSpc>
                <a:spcPct val="100000"/>
              </a:lnSpc>
              <a:spcBef>
                <a:spcPts val="0"/>
              </a:spcBef>
              <a:spcAft>
                <a:spcPts val="0"/>
              </a:spcAft>
              <a:buClrTx/>
              <a:buSzTx/>
              <a:buFontTx/>
              <a:buNone/>
              <a:defRPr/>
            </a:pPr>
            <a:r>
              <a:rPr kumimoji="0" lang="zh-CN" altLang="en-US" sz="3055" b="1" i="0" u="none" strike="noStrike" kern="1200" cap="none" spc="0" normalizeH="0" baseline="0" noProof="0" dirty="0">
                <a:ln>
                  <a:noFill/>
                </a:ln>
                <a:solidFill>
                  <a:srgbClr val="FFFFFF"/>
                </a:solidFill>
                <a:effectLst/>
                <a:uLnTx/>
                <a:uFillTx/>
                <a:latin typeface="Times New Roman" panose="02020603050405020304"/>
                <a:ea typeface="楷体_GB2312" panose="02010609030101010101" pitchFamily="49" charset="-122"/>
                <a:cs typeface="+mn-cs"/>
              </a:rPr>
              <a:t>党的建设理论的研究对象和科学体系</a:t>
            </a:r>
            <a:endParaRPr kumimoji="0" lang="zh-CN" altLang="en-US" sz="3055" b="1" i="0" u="none" strike="noStrike" kern="1200" cap="none" spc="0" normalizeH="0" baseline="0" noProof="0" dirty="0">
              <a:ln>
                <a:noFill/>
              </a:ln>
              <a:solidFill>
                <a:srgbClr val="FFFFFF"/>
              </a:solidFill>
              <a:effectLst/>
              <a:uLnTx/>
              <a:uFillTx/>
              <a:latin typeface="Times New Roman" panose="02020603050405020304"/>
              <a:ea typeface="楷体_GB2312" panose="02010609030101010101" pitchFamily="49" charset="-122"/>
              <a:cs typeface="+mn-cs"/>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1111250" y="1925638"/>
            <a:ext cx="5189538" cy="4167188"/>
          </a:xfrm>
        </p:spPr>
        <p:txBody>
          <a:bodyPr vert="horz" wrap="square" lIns="91440" tIns="45720" rIns="91440" bIns="45720" numCol="1" rtlCol="0" anchor="t" anchorCtr="0" compatLnSpc="1">
            <a:normAutofit/>
          </a:bodyPr>
          <a:lstStyle/>
          <a:p>
            <a:pPr marL="219075" marR="0" lvl="0" indent="-219075" algn="l" defTabSz="875665" rtl="0" eaLnBrk="1" fontAlgn="auto" latinLnBrk="0" hangingPunct="1">
              <a:lnSpc>
                <a:spcPct val="90000"/>
              </a:lnSpc>
              <a:spcBef>
                <a:spcPts val="960"/>
              </a:spcBef>
              <a:spcAft>
                <a:spcPts val="0"/>
              </a:spcAft>
              <a:buClrTx/>
              <a:buSzTx/>
              <a:buFont typeface="Arial" panose="020B0604020202020204" pitchFamily="34" charset="0"/>
              <a:buChar char="•"/>
              <a:defRPr/>
            </a:pPr>
            <a:r>
              <a:rPr kumimoji="0" lang="zh-CN" altLang="en-US" sz="2680" b="1" i="0" u="none" strike="noStrike" kern="1200" cap="none" spc="0" normalizeH="0" baseline="0" noProof="0" dirty="0">
                <a:ln>
                  <a:noFill/>
                </a:ln>
                <a:solidFill>
                  <a:schemeClr val="tx1"/>
                </a:solidFill>
                <a:effectLst/>
                <a:uLnTx/>
                <a:uFillTx/>
                <a:latin typeface="+mn-lt"/>
                <a:ea typeface="+mn-ea"/>
                <a:cs typeface="+mn-cs"/>
              </a:rPr>
              <a:t>党的工作、党建工作和党务工作是紧密联系又相互区别的三个范畴。</a:t>
            </a:r>
            <a:br>
              <a:rPr kumimoji="0" lang="zh-CN" altLang="en-US" sz="2680" b="0" i="0" u="none" strike="noStrike" kern="1200" cap="none" spc="0" normalizeH="0" baseline="0" noProof="0" dirty="0">
                <a:ln>
                  <a:noFill/>
                </a:ln>
                <a:solidFill>
                  <a:schemeClr val="tx1"/>
                </a:solidFill>
                <a:effectLst/>
                <a:uLnTx/>
                <a:uFillTx/>
                <a:latin typeface="+mn-lt"/>
                <a:ea typeface="+mn-ea"/>
                <a:cs typeface="+mn-cs"/>
              </a:rPr>
            </a:br>
            <a:br>
              <a:rPr kumimoji="0" lang="zh-CN" altLang="en-US" sz="2680" b="0" i="0" u="none" strike="noStrike" kern="1200" cap="none" spc="0" normalizeH="0" baseline="0" noProof="0" dirty="0">
                <a:ln>
                  <a:noFill/>
                </a:ln>
                <a:solidFill>
                  <a:schemeClr val="tx1"/>
                </a:solidFill>
                <a:effectLst/>
                <a:uLnTx/>
                <a:uFillTx/>
                <a:latin typeface="+mn-lt"/>
                <a:ea typeface="+mn-ea"/>
                <a:cs typeface="+mn-cs"/>
              </a:rPr>
            </a:br>
            <a:r>
              <a:rPr kumimoji="0" lang="zh-CN" altLang="en-US" sz="2680" b="1" i="0" u="none" strike="noStrike" kern="1200" cap="none" spc="0" normalizeH="0" baseline="0" noProof="0" dirty="0">
                <a:ln>
                  <a:noFill/>
                </a:ln>
                <a:solidFill>
                  <a:schemeClr val="tx1"/>
                </a:solidFill>
                <a:effectLst/>
                <a:uLnTx/>
                <a:uFillTx/>
                <a:latin typeface="+mn-lt"/>
                <a:ea typeface="+mn-ea"/>
                <a:cs typeface="+mn-cs"/>
              </a:rPr>
              <a:t>联系</a:t>
            </a:r>
            <a:r>
              <a:rPr kumimoji="0" lang="zh-CN" altLang="en-US" sz="2680" b="0" i="0" u="none" strike="noStrike" kern="1200" cap="none" spc="0" normalizeH="0" baseline="0" noProof="0" dirty="0">
                <a:ln>
                  <a:noFill/>
                </a:ln>
                <a:solidFill>
                  <a:schemeClr val="tx1"/>
                </a:solidFill>
                <a:effectLst/>
                <a:uLnTx/>
                <a:uFillTx/>
                <a:latin typeface="+mn-lt"/>
                <a:ea typeface="+mn-ea"/>
                <a:cs typeface="+mn-cs"/>
              </a:rPr>
              <a:t>：三者都是党所从事的事业，都是以无产阶级政党作为研究对象的科学。</a:t>
            </a:r>
            <a:br>
              <a:rPr kumimoji="0" lang="zh-CN" altLang="en-US" sz="2680" b="0" i="0" u="none" strike="noStrike" kern="1200" cap="none" spc="0" normalizeH="0" baseline="0" noProof="0" dirty="0">
                <a:ln>
                  <a:noFill/>
                </a:ln>
                <a:solidFill>
                  <a:schemeClr val="tx1"/>
                </a:solidFill>
                <a:effectLst/>
                <a:uLnTx/>
                <a:uFillTx/>
                <a:latin typeface="+mn-lt"/>
                <a:ea typeface="+mn-ea"/>
                <a:cs typeface="+mn-cs"/>
              </a:rPr>
            </a:br>
            <a:r>
              <a:rPr kumimoji="0" lang="zh-CN" altLang="en-US" sz="2680" b="1" i="0" u="none" strike="noStrike" kern="1200" cap="none" spc="0" normalizeH="0" baseline="0" noProof="0" dirty="0">
                <a:ln>
                  <a:noFill/>
                </a:ln>
                <a:solidFill>
                  <a:schemeClr val="tx1"/>
                </a:solidFill>
                <a:effectLst/>
                <a:uLnTx/>
                <a:uFillTx/>
                <a:latin typeface="+mn-lt"/>
                <a:ea typeface="+mn-ea"/>
                <a:cs typeface="+mn-cs"/>
              </a:rPr>
              <a:t>区别</a:t>
            </a:r>
            <a:r>
              <a:rPr kumimoji="0" lang="zh-CN" altLang="en-US" sz="2680" b="0" i="0" u="none" strike="noStrike" kern="1200" cap="none" spc="0" normalizeH="0" baseline="0" noProof="0" dirty="0">
                <a:ln>
                  <a:noFill/>
                </a:ln>
                <a:solidFill>
                  <a:schemeClr val="tx1"/>
                </a:solidFill>
                <a:effectLst/>
                <a:uLnTx/>
                <a:uFillTx/>
                <a:latin typeface="+mn-lt"/>
                <a:ea typeface="+mn-ea"/>
                <a:cs typeface="+mn-cs"/>
              </a:rPr>
              <a:t>：三者并不是平行的等同关系，而是包含与被包含的关系。按照逻辑关系我们可以做以下认识。</a:t>
            </a:r>
            <a:endParaRPr kumimoji="0" lang="zh-CN" altLang="en-US" sz="2680" b="0" i="0" u="none" strike="noStrike" kern="1200" cap="none" spc="0" normalizeH="0" baseline="0" noProof="0" dirty="0">
              <a:ln>
                <a:noFill/>
              </a:ln>
              <a:solidFill>
                <a:schemeClr val="tx1"/>
              </a:solidFill>
              <a:effectLst/>
              <a:uLnTx/>
              <a:uFillTx/>
              <a:latin typeface="+mn-lt"/>
              <a:ea typeface="+mn-ea"/>
              <a:cs typeface="+mn-cs"/>
            </a:endParaRPr>
          </a:p>
          <a:p>
            <a:pPr marL="219075" marR="0" lvl="0" indent="-219075" algn="l" defTabSz="875665" rtl="0" eaLnBrk="1" fontAlgn="auto" latinLnBrk="0" hangingPunct="1">
              <a:lnSpc>
                <a:spcPct val="90000"/>
              </a:lnSpc>
              <a:spcBef>
                <a:spcPts val="960"/>
              </a:spcBef>
              <a:spcAft>
                <a:spcPts val="0"/>
              </a:spcAft>
              <a:buClrTx/>
              <a:buSzTx/>
              <a:buFont typeface="Arial" panose="020B0604020202020204" pitchFamily="34" charset="0"/>
              <a:buChar char="•"/>
              <a:defRPr/>
            </a:pPr>
            <a:endParaRPr kumimoji="0" lang="zh-CN" altLang="en-US" sz="2680" b="0" i="0" u="none" strike="noStrike" kern="1200" cap="none" spc="0" normalizeH="0" baseline="0" noProof="0" dirty="0">
              <a:ln>
                <a:noFill/>
              </a:ln>
              <a:solidFill>
                <a:schemeClr val="tx1"/>
              </a:solidFill>
              <a:effectLst/>
              <a:uLnTx/>
              <a:uFillTx/>
              <a:latin typeface="+mn-lt"/>
              <a:ea typeface="+mn-ea"/>
              <a:cs typeface="+mn-cs"/>
            </a:endParaRPr>
          </a:p>
        </p:txBody>
      </p:sp>
      <p:pic>
        <p:nvPicPr>
          <p:cNvPr id="105475" name="Picture 2" descr="图片"/>
          <p:cNvPicPr>
            <a:picLocks noChangeAspect="1"/>
          </p:cNvPicPr>
          <p:nvPr/>
        </p:nvPicPr>
        <p:blipFill>
          <a:blip r:embed="rId1"/>
          <a:stretch>
            <a:fillRect/>
          </a:stretch>
        </p:blipFill>
        <p:spPr>
          <a:xfrm>
            <a:off x="7469188" y="2359025"/>
            <a:ext cx="3797300" cy="3300413"/>
          </a:xfrm>
          <a:prstGeom prst="rect">
            <a:avLst/>
          </a:prstGeom>
          <a:noFill/>
          <a:ln w="9525">
            <a:noFill/>
          </a:ln>
        </p:spPr>
      </p:pic>
      <p:sp>
        <p:nvSpPr>
          <p:cNvPr id="319492" name="矩形 3"/>
          <p:cNvSpPr>
            <a:spLocks noChangeArrowheads="1"/>
          </p:cNvSpPr>
          <p:nvPr/>
        </p:nvSpPr>
        <p:spPr bwMode="auto">
          <a:xfrm>
            <a:off x="3713163" y="893763"/>
            <a:ext cx="6015038"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872490" rtl="0" eaLnBrk="1" fontAlgn="auto" latinLnBrk="0" hangingPunct="1">
              <a:lnSpc>
                <a:spcPct val="100000"/>
              </a:lnSpc>
              <a:spcBef>
                <a:spcPts val="0"/>
              </a:spcBef>
              <a:spcAft>
                <a:spcPts val="0"/>
              </a:spcAft>
              <a:buClrTx/>
              <a:buSzTx/>
              <a:buFontTx/>
              <a:buNone/>
              <a:defRPr/>
            </a:pPr>
            <a:r>
              <a:rPr kumimoji="0" lang="zh-CN" altLang="en-US" sz="2290" b="1" i="0" u="none" strike="noStrike" kern="1200" cap="none" spc="0" normalizeH="0" baseline="0" noProof="0">
                <a:ln>
                  <a:noFill/>
                </a:ln>
                <a:solidFill>
                  <a:srgbClr val="222222"/>
                </a:solidFill>
                <a:effectLst/>
                <a:uLnTx/>
                <a:uFillTx/>
                <a:latin typeface="system-ui"/>
                <a:ea typeface="宋体" panose="02010600030101010101" pitchFamily="2" charset="-122"/>
                <a:cs typeface="+mn-cs"/>
              </a:rPr>
              <a:t>如何认识党的工作、党建工作和党务工作</a:t>
            </a:r>
            <a:endParaRPr kumimoji="0" lang="zh-CN" altLang="en-US" sz="2290" b="1" i="0" u="none" strike="noStrike" kern="1200" cap="none" spc="0" normalizeH="0" baseline="0" noProof="0">
              <a:ln>
                <a:noFill/>
              </a:ln>
              <a:solidFill>
                <a:srgbClr val="222222"/>
              </a:solidFill>
              <a:effectLst/>
              <a:uLnTx/>
              <a:uFillTx/>
              <a:latin typeface="system-ui"/>
              <a:ea typeface="宋体" panose="02010600030101010101" pitchFamily="2" charset="-122"/>
              <a:cs typeface="+mn-cs"/>
            </a:endParaRPr>
          </a:p>
          <a:p>
            <a:pPr marL="0" marR="0" lvl="0" indent="0" algn="l" defTabSz="872490" rtl="0" eaLnBrk="1" fontAlgn="auto" latinLnBrk="0" hangingPunct="1">
              <a:lnSpc>
                <a:spcPct val="100000"/>
              </a:lnSpc>
              <a:spcBef>
                <a:spcPts val="0"/>
              </a:spcBef>
              <a:spcAft>
                <a:spcPts val="0"/>
              </a:spcAft>
              <a:buClrTx/>
              <a:buSzTx/>
              <a:buFontTx/>
              <a:buNone/>
              <a:defRPr/>
            </a:pPr>
            <a:r>
              <a:rPr kumimoji="0" lang="zh-CN" altLang="en-US" sz="2290" b="1" i="0" u="none" strike="noStrike" kern="1200" cap="none" spc="0" normalizeH="0" baseline="0" noProof="0">
                <a:ln>
                  <a:noFill/>
                </a:ln>
                <a:solidFill>
                  <a:srgbClr val="576B95"/>
                </a:solidFill>
                <a:effectLst/>
                <a:uLnTx/>
                <a:uFillTx/>
                <a:latin typeface="system-ui"/>
                <a:ea typeface="宋体" panose="02010600030101010101" pitchFamily="2" charset="-122"/>
                <a:cs typeface="+mn-cs"/>
              </a:rPr>
              <a:t>党务工作研究</a:t>
            </a:r>
            <a:r>
              <a:rPr kumimoji="0" lang="zh-CN" altLang="en-US" sz="2290" b="1" i="0" u="none" strike="noStrike" kern="1200" cap="none" spc="0" normalizeH="0" baseline="0" noProof="0">
                <a:ln>
                  <a:noFill/>
                </a:ln>
                <a:solidFill>
                  <a:srgbClr val="222222"/>
                </a:solidFill>
                <a:effectLst/>
                <a:uLnTx/>
                <a:uFillTx/>
                <a:latin typeface="system-ui"/>
                <a:ea typeface="宋体" panose="02010600030101010101" pitchFamily="2" charset="-122"/>
                <a:cs typeface="+mn-cs"/>
              </a:rPr>
              <a:t> </a:t>
            </a:r>
            <a:r>
              <a:rPr kumimoji="0" lang="en-US" altLang="zh-CN" sz="2290" b="1" i="0" u="none" strike="noStrike" kern="1200" cap="none" spc="0" normalizeH="0" baseline="0" noProof="0">
                <a:ln>
                  <a:noFill/>
                </a:ln>
                <a:solidFill>
                  <a:srgbClr val="222222"/>
                </a:solidFill>
                <a:effectLst/>
                <a:uLnTx/>
                <a:uFillTx/>
                <a:latin typeface="system-ui"/>
                <a:ea typeface="宋体" panose="02010600030101010101" pitchFamily="2" charset="-122"/>
                <a:cs typeface="+mn-cs"/>
              </a:rPr>
              <a:t>2021-10-23 08:36</a:t>
            </a:r>
            <a:endParaRPr kumimoji="0" lang="en-US" altLang="zh-CN" sz="2290" b="1" i="0" u="none" strike="noStrike" kern="1200" cap="none" spc="0" normalizeH="0" baseline="0" noProof="0">
              <a:ln>
                <a:noFill/>
              </a:ln>
              <a:solidFill>
                <a:srgbClr val="222222"/>
              </a:solidFill>
              <a:effectLst/>
              <a:uLnTx/>
              <a:uFillTx/>
              <a:latin typeface="system-ui"/>
              <a:ea typeface="宋体" panose="02010600030101010101" pitchFamily="2" charset="-122"/>
              <a:cs typeface="+mn-cs"/>
            </a:endParaRPr>
          </a:p>
        </p:txBody>
      </p:sp>
    </p:spTree>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789363" y="1512888"/>
            <a:ext cx="7081838" cy="4140200"/>
          </a:xfrm>
          <a:prstGeom prst="rect">
            <a:avLst/>
          </a:prstGeom>
        </p:spPr>
        <p:txBody>
          <a:bodyPr lIns="87319" tIns="43660" rIns="87319" bIns="43660">
            <a:spAutoFit/>
          </a:bodyPr>
          <a:lstStyle/>
          <a:p>
            <a:pPr marL="0" marR="0" lvl="0" indent="0" algn="l" defTabSz="872490" rtl="0" eaLnBrk="1" fontAlgn="auto" latinLnBrk="0" hangingPunct="1">
              <a:lnSpc>
                <a:spcPct val="140000"/>
              </a:lnSpc>
              <a:spcBef>
                <a:spcPts val="0"/>
              </a:spcBef>
              <a:spcAft>
                <a:spcPts val="0"/>
              </a:spcAft>
              <a:buClrTx/>
              <a:buSzTx/>
              <a:buFontTx/>
              <a:buNone/>
              <a:defRPr/>
            </a:pPr>
            <a:r>
              <a:rPr kumimoji="0" lang="zh-CN" altLang="en-US" sz="3055" b="1"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rPr>
              <a:t>（一）正确区分党的工作、党建工作和党务工作</a:t>
            </a:r>
            <a:endParaRPr kumimoji="0" lang="en-US" altLang="zh-CN" sz="3055" b="1"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endParaRPr>
          </a:p>
          <a:p>
            <a:pPr marL="0" marR="0" lvl="0" indent="0" algn="l" defTabSz="872490" rtl="0" eaLnBrk="1" fontAlgn="auto" latinLnBrk="0" hangingPunct="1">
              <a:lnSpc>
                <a:spcPct val="140000"/>
              </a:lnSpc>
              <a:spcBef>
                <a:spcPts val="0"/>
              </a:spcBef>
              <a:spcAft>
                <a:spcPts val="0"/>
              </a:spcAft>
              <a:buClrTx/>
              <a:buSzTx/>
              <a:buFontTx/>
              <a:buNone/>
              <a:defRPr/>
            </a:pPr>
            <a:r>
              <a:rPr kumimoji="0" lang="zh-CN" altLang="en-US" sz="3055" b="1"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rPr>
              <a:t>（二）党的建设的科学内涵</a:t>
            </a:r>
            <a:endParaRPr kumimoji="0" lang="en-US" altLang="zh-CN" sz="3055" b="1"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endParaRPr>
          </a:p>
          <a:p>
            <a:pPr marL="0" marR="0" lvl="0" indent="0" algn="l" defTabSz="872490" rtl="0" eaLnBrk="1" fontAlgn="auto" latinLnBrk="0" hangingPunct="1">
              <a:lnSpc>
                <a:spcPct val="140000"/>
              </a:lnSpc>
              <a:spcBef>
                <a:spcPts val="0"/>
              </a:spcBef>
              <a:spcAft>
                <a:spcPts val="0"/>
              </a:spcAft>
              <a:buClrTx/>
              <a:buSzTx/>
              <a:buFontTx/>
              <a:buNone/>
              <a:defRPr/>
            </a:pPr>
            <a:br>
              <a:rPr kumimoji="0" lang="zh-CN" altLang="en-US" sz="3055" b="0"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rPr>
            </a:br>
            <a:endParaRPr kumimoji="0" lang="en-US" altLang="zh-CN" sz="3055" b="1"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endParaRPr>
          </a:p>
          <a:p>
            <a:pPr marL="0" marR="0" lvl="0" indent="0" algn="l" defTabSz="872490" rtl="0" eaLnBrk="1" fontAlgn="auto" latinLnBrk="0" hangingPunct="1">
              <a:lnSpc>
                <a:spcPct val="140000"/>
              </a:lnSpc>
              <a:spcBef>
                <a:spcPts val="0"/>
              </a:spcBef>
              <a:spcAft>
                <a:spcPts val="0"/>
              </a:spcAft>
              <a:buClrTx/>
              <a:buSzTx/>
              <a:buFontTx/>
              <a:buNone/>
              <a:defRPr/>
            </a:pPr>
            <a:endParaRPr kumimoji="0" lang="zh-CN" altLang="en-US" sz="1910" b="1"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endParaRPr>
          </a:p>
          <a:p>
            <a:pPr marL="0" marR="0" lvl="0" indent="0" algn="l" defTabSz="872490" rtl="0" eaLnBrk="1" fontAlgn="auto" latinLnBrk="0" hangingPunct="1">
              <a:lnSpc>
                <a:spcPct val="140000"/>
              </a:lnSpc>
              <a:spcBef>
                <a:spcPts val="0"/>
              </a:spcBef>
              <a:spcAft>
                <a:spcPts val="0"/>
              </a:spcAft>
              <a:buClrTx/>
              <a:buSzTx/>
              <a:buFontTx/>
              <a:buNone/>
              <a:defRPr/>
            </a:pPr>
            <a:r>
              <a:rPr kumimoji="0" lang="en-US" sz="1815" b="0"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rPr>
              <a:t>  </a:t>
            </a:r>
            <a:endParaRPr kumimoji="0" lang="zh-CN" altLang="en-US" sz="1815" b="0" i="0" u="none" strike="noStrike" kern="1200" cap="none" spc="0" normalizeH="0" baseline="0" noProof="0" dirty="0">
              <a:ln>
                <a:noFill/>
              </a:ln>
              <a:solidFill>
                <a:srgbClr val="000000"/>
              </a:solidFill>
              <a:effectLst/>
              <a:uLnTx/>
              <a:uFillTx/>
              <a:latin typeface="Times New Roman" panose="02020603050405020304"/>
              <a:ea typeface="宋体" panose="02010600030101010101" pitchFamily="2" charset="-122"/>
              <a:cs typeface="+mn-cs"/>
            </a:endParaRPr>
          </a:p>
        </p:txBody>
      </p:sp>
      <p:sp>
        <p:nvSpPr>
          <p:cNvPr id="6" name="矩形 5"/>
          <p:cNvSpPr/>
          <p:nvPr/>
        </p:nvSpPr>
        <p:spPr>
          <a:xfrm>
            <a:off x="1730375" y="368300"/>
            <a:ext cx="646113" cy="6346825"/>
          </a:xfrm>
          <a:prstGeom prst="rect">
            <a:avLst/>
          </a:prstGeom>
        </p:spPr>
        <p:txBody>
          <a:bodyPr vert="eaVert" wrap="none" lIns="87319" tIns="43660" rIns="87319" bIns="43660">
            <a:spAutoFit/>
          </a:bodyPr>
          <a:lstStyle/>
          <a:p>
            <a:pPr marL="0" marR="0" lvl="0" indent="0" algn="l" defTabSz="872490" rtl="0" eaLnBrk="0" fontAlgn="auto" latinLnBrk="0" hangingPunct="0">
              <a:lnSpc>
                <a:spcPct val="100000"/>
              </a:lnSpc>
              <a:spcBef>
                <a:spcPts val="0"/>
              </a:spcBef>
              <a:spcAft>
                <a:spcPts val="0"/>
              </a:spcAft>
              <a:buClrTx/>
              <a:buSzTx/>
              <a:buFontTx/>
              <a:buNone/>
              <a:defRPr/>
            </a:pPr>
            <a:r>
              <a:rPr kumimoji="0" lang="zh-CN" altLang="en-US" sz="3055" b="1" i="0" u="none" strike="noStrike" kern="1200" cap="none" spc="0" normalizeH="0" baseline="0" noProof="0" dirty="0">
                <a:ln>
                  <a:noFill/>
                </a:ln>
                <a:solidFill>
                  <a:srgbClr val="FFFFFF"/>
                </a:solidFill>
                <a:effectLst/>
                <a:uLnTx/>
                <a:uFillTx/>
                <a:latin typeface="Times New Roman" panose="02020603050405020304"/>
                <a:ea typeface="楷体_GB2312" panose="02010609030101010101" pitchFamily="49" charset="-122"/>
                <a:cs typeface="+mn-cs"/>
              </a:rPr>
              <a:t>党的建设理论的研究对象和科学体系</a:t>
            </a:r>
            <a:endParaRPr kumimoji="0" lang="zh-CN" altLang="en-US" sz="3055" b="1" i="0" u="none" strike="noStrike" kern="1200" cap="none" spc="0" normalizeH="0" baseline="0" noProof="0" dirty="0">
              <a:ln>
                <a:noFill/>
              </a:ln>
              <a:solidFill>
                <a:srgbClr val="FFFFFF"/>
              </a:solidFill>
              <a:effectLst/>
              <a:uLnTx/>
              <a:uFillTx/>
              <a:latin typeface="Times New Roman" panose="02020603050405020304"/>
              <a:ea typeface="楷体_GB2312" panose="02010609030101010101" pitchFamily="49" charset="-122"/>
              <a:cs typeface="+mn-cs"/>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36290"/>
          <p:cNvGrpSpPr>
            <a:grpSpLocks noChangeAspect="1"/>
          </p:cNvGrpSpPr>
          <p:nvPr/>
        </p:nvGrpSpPr>
        <p:grpSpPr>
          <a:xfrm>
            <a:off x="658813" y="1497013"/>
            <a:ext cx="11374437" cy="2744787"/>
            <a:chOff x="1134" y="1272"/>
            <a:chExt cx="4895" cy="1152"/>
          </a:xfrm>
        </p:grpSpPr>
        <p:sp>
          <p:nvSpPr>
            <p:cNvPr id="225287" name="矩形 1036291"/>
            <p:cNvSpPr>
              <a:spLocks noChangeAspect="1" noChangeArrowheads="1" noTextEdit="1"/>
            </p:cNvSpPr>
            <p:nvPr/>
          </p:nvSpPr>
          <p:spPr bwMode="auto">
            <a:xfrm>
              <a:off x="1134" y="1272"/>
              <a:ext cx="4895" cy="1152"/>
            </a:xfrm>
            <a:prstGeom prst="rect">
              <a:avLst/>
            </a:prstGeom>
            <a:noFill/>
            <a:ln w="9525">
              <a:noFill/>
              <a:miter lim="800000"/>
            </a:ln>
          </p:spPr>
          <p:txBody>
            <a:bodyPr/>
            <a:lstStyle/>
            <a:p>
              <a:pPr marL="0" marR="0" lvl="0" indent="0" algn="l" defTabSz="872490" rtl="0" eaLnBrk="1" fontAlgn="auto" latinLnBrk="0" hangingPunct="1">
                <a:lnSpc>
                  <a:spcPct val="100000"/>
                </a:lnSpc>
                <a:spcBef>
                  <a:spcPts val="0"/>
                </a:spcBef>
                <a:spcAft>
                  <a:spcPts val="0"/>
                </a:spcAft>
                <a:buClrTx/>
                <a:buSzTx/>
                <a:buFontTx/>
                <a:buNone/>
                <a:defRPr/>
              </a:pPr>
              <a:endParaRPr kumimoji="0" lang="zh-CN" altLang="en-US" sz="1815"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cxnSp>
          <p:nvCxnSpPr>
            <p:cNvPr id="113670" name="_s1036293"/>
            <p:cNvCxnSpPr>
              <a:stCxn id="225308" idx="0"/>
              <a:endCxn id="225303" idx="2"/>
            </p:cNvCxnSpPr>
            <p:nvPr/>
          </p:nvCxnSpPr>
          <p:spPr>
            <a:xfrm rot="-5400000">
              <a:off x="5524" y="2062"/>
              <a:ext cx="144" cy="1"/>
            </a:xfrm>
            <a:prstGeom prst="straightConnector1">
              <a:avLst/>
            </a:prstGeom>
            <a:ln w="28575" cap="flat" cmpd="sng">
              <a:solidFill>
                <a:schemeClr val="tx1"/>
              </a:solidFill>
              <a:prstDash val="solid"/>
              <a:headEnd type="none" w="med" len="med"/>
              <a:tailEnd type="none" w="med" len="med"/>
            </a:ln>
          </p:spPr>
        </p:cxnSp>
        <p:cxnSp>
          <p:nvCxnSpPr>
            <p:cNvPr id="113671" name="_s1036294"/>
            <p:cNvCxnSpPr>
              <a:stCxn id="225307" idx="0"/>
              <a:endCxn id="225301" idx="2"/>
            </p:cNvCxnSpPr>
            <p:nvPr/>
          </p:nvCxnSpPr>
          <p:spPr>
            <a:xfrm rot="-5400000">
              <a:off x="4517" y="2062"/>
              <a:ext cx="144" cy="1"/>
            </a:xfrm>
            <a:prstGeom prst="straightConnector1">
              <a:avLst/>
            </a:prstGeom>
            <a:ln w="28575" cap="flat" cmpd="sng">
              <a:solidFill>
                <a:schemeClr val="tx1"/>
              </a:solidFill>
              <a:prstDash val="solid"/>
              <a:headEnd type="none" w="med" len="med"/>
              <a:tailEnd type="none" w="med" len="med"/>
            </a:ln>
          </p:spPr>
        </p:cxnSp>
        <p:cxnSp>
          <p:nvCxnSpPr>
            <p:cNvPr id="113672" name="_s1036295"/>
            <p:cNvCxnSpPr>
              <a:stCxn id="225306" idx="0"/>
              <a:endCxn id="225300" idx="2"/>
            </p:cNvCxnSpPr>
            <p:nvPr/>
          </p:nvCxnSpPr>
          <p:spPr>
            <a:xfrm rot="-5400000">
              <a:off x="3509" y="2062"/>
              <a:ext cx="144" cy="1"/>
            </a:xfrm>
            <a:prstGeom prst="straightConnector1">
              <a:avLst/>
            </a:prstGeom>
            <a:ln w="28575" cap="flat" cmpd="sng">
              <a:solidFill>
                <a:schemeClr val="tx1"/>
              </a:solidFill>
              <a:prstDash val="solid"/>
              <a:headEnd type="none" w="med" len="med"/>
              <a:tailEnd type="none" w="med" len="med"/>
            </a:ln>
          </p:spPr>
        </p:cxnSp>
        <p:cxnSp>
          <p:nvCxnSpPr>
            <p:cNvPr id="113673" name="_s1036296"/>
            <p:cNvCxnSpPr>
              <a:stCxn id="225305" idx="0"/>
              <a:endCxn id="225302" idx="2"/>
            </p:cNvCxnSpPr>
            <p:nvPr/>
          </p:nvCxnSpPr>
          <p:spPr>
            <a:xfrm rot="-5400000">
              <a:off x="2502" y="2062"/>
              <a:ext cx="144" cy="1"/>
            </a:xfrm>
            <a:prstGeom prst="straightConnector1">
              <a:avLst/>
            </a:prstGeom>
            <a:ln w="28575" cap="flat" cmpd="sng">
              <a:solidFill>
                <a:schemeClr val="tx1"/>
              </a:solidFill>
              <a:prstDash val="solid"/>
              <a:headEnd type="none" w="med" len="med"/>
              <a:tailEnd type="none" w="med" len="med"/>
            </a:ln>
          </p:spPr>
        </p:cxnSp>
        <p:cxnSp>
          <p:nvCxnSpPr>
            <p:cNvPr id="113674" name="_s1036297"/>
            <p:cNvCxnSpPr>
              <a:stCxn id="225304" idx="0"/>
              <a:endCxn id="225299" idx="2"/>
            </p:cNvCxnSpPr>
            <p:nvPr/>
          </p:nvCxnSpPr>
          <p:spPr>
            <a:xfrm rot="-5400000">
              <a:off x="1494" y="2062"/>
              <a:ext cx="144" cy="1"/>
            </a:xfrm>
            <a:prstGeom prst="straightConnector1">
              <a:avLst/>
            </a:prstGeom>
            <a:ln w="28575" cap="flat" cmpd="sng">
              <a:solidFill>
                <a:schemeClr val="tx1"/>
              </a:solidFill>
              <a:prstDash val="solid"/>
              <a:headEnd type="none" w="med" len="med"/>
              <a:tailEnd type="none" w="med" len="med"/>
            </a:ln>
          </p:spPr>
        </p:cxnSp>
        <p:cxnSp>
          <p:nvCxnSpPr>
            <p:cNvPr id="113675" name="_s1036298"/>
            <p:cNvCxnSpPr>
              <a:stCxn id="225303" idx="0"/>
              <a:endCxn id="225298" idx="2"/>
            </p:cNvCxnSpPr>
            <p:nvPr/>
          </p:nvCxnSpPr>
          <p:spPr>
            <a:xfrm rot="5400000" flipH="1">
              <a:off x="4516" y="623"/>
              <a:ext cx="144" cy="2015"/>
            </a:xfrm>
            <a:prstGeom prst="bentConnector3">
              <a:avLst>
                <a:gd name="adj1" fmla="val 33333"/>
              </a:avLst>
            </a:prstGeom>
            <a:ln w="28575" cap="flat" cmpd="sng">
              <a:solidFill>
                <a:schemeClr val="tx1"/>
              </a:solidFill>
              <a:prstDash val="solid"/>
              <a:miter/>
              <a:headEnd type="none" w="med" len="med"/>
              <a:tailEnd type="none" w="med" len="med"/>
            </a:ln>
          </p:spPr>
        </p:cxnSp>
        <p:cxnSp>
          <p:nvCxnSpPr>
            <p:cNvPr id="113676" name="_s1036299"/>
            <p:cNvCxnSpPr>
              <a:stCxn id="225302" idx="0"/>
              <a:endCxn id="225298" idx="2"/>
            </p:cNvCxnSpPr>
            <p:nvPr/>
          </p:nvCxnSpPr>
          <p:spPr>
            <a:xfrm rot="-5400000">
              <a:off x="3005" y="1127"/>
              <a:ext cx="144" cy="1007"/>
            </a:xfrm>
            <a:prstGeom prst="bentConnector3">
              <a:avLst>
                <a:gd name="adj1" fmla="val 33333"/>
              </a:avLst>
            </a:prstGeom>
            <a:ln w="28575" cap="flat" cmpd="sng">
              <a:solidFill>
                <a:schemeClr val="tx1"/>
              </a:solidFill>
              <a:prstDash val="solid"/>
              <a:miter/>
              <a:headEnd type="none" w="med" len="med"/>
              <a:tailEnd type="none" w="med" len="med"/>
            </a:ln>
          </p:spPr>
        </p:cxnSp>
        <p:cxnSp>
          <p:nvCxnSpPr>
            <p:cNvPr id="113677" name="_s1036300"/>
            <p:cNvCxnSpPr>
              <a:stCxn id="225301" idx="0"/>
              <a:endCxn id="225298" idx="2"/>
            </p:cNvCxnSpPr>
            <p:nvPr/>
          </p:nvCxnSpPr>
          <p:spPr>
            <a:xfrm rot="5400000" flipH="1">
              <a:off x="4014" y="1128"/>
              <a:ext cx="144" cy="1008"/>
            </a:xfrm>
            <a:prstGeom prst="bentConnector3">
              <a:avLst>
                <a:gd name="adj1" fmla="val 33333"/>
              </a:avLst>
            </a:prstGeom>
            <a:ln w="28575" cap="flat" cmpd="sng">
              <a:solidFill>
                <a:schemeClr val="tx1"/>
              </a:solidFill>
              <a:prstDash val="solid"/>
              <a:miter/>
              <a:headEnd type="none" w="med" len="med"/>
              <a:tailEnd type="none" w="med" len="med"/>
            </a:ln>
          </p:spPr>
        </p:cxnSp>
        <p:cxnSp>
          <p:nvCxnSpPr>
            <p:cNvPr id="113678" name="_s1036301"/>
            <p:cNvCxnSpPr>
              <a:stCxn id="225300" idx="0"/>
              <a:endCxn id="225298" idx="2"/>
            </p:cNvCxnSpPr>
            <p:nvPr/>
          </p:nvCxnSpPr>
          <p:spPr>
            <a:xfrm rot="5400000" flipH="1">
              <a:off x="3509" y="1630"/>
              <a:ext cx="144" cy="1"/>
            </a:xfrm>
            <a:prstGeom prst="bentConnector3">
              <a:avLst>
                <a:gd name="adj1" fmla="val 33333"/>
              </a:avLst>
            </a:prstGeom>
            <a:ln w="28575" cap="flat" cmpd="sng">
              <a:solidFill>
                <a:schemeClr val="tx1"/>
              </a:solidFill>
              <a:prstDash val="solid"/>
              <a:miter/>
              <a:headEnd type="none" w="med" len="med"/>
              <a:tailEnd type="none" w="med" len="med"/>
            </a:ln>
          </p:spPr>
        </p:cxnSp>
        <p:cxnSp>
          <p:nvCxnSpPr>
            <p:cNvPr id="113679" name="_s1036302"/>
            <p:cNvCxnSpPr>
              <a:stCxn id="225299" idx="0"/>
              <a:endCxn id="225298" idx="2"/>
            </p:cNvCxnSpPr>
            <p:nvPr/>
          </p:nvCxnSpPr>
          <p:spPr>
            <a:xfrm rot="-5400000">
              <a:off x="2501" y="623"/>
              <a:ext cx="144" cy="2015"/>
            </a:xfrm>
            <a:prstGeom prst="bentConnector3">
              <a:avLst>
                <a:gd name="adj1" fmla="val 33333"/>
              </a:avLst>
            </a:prstGeom>
            <a:ln w="28575" cap="flat" cmpd="sng">
              <a:solidFill>
                <a:schemeClr val="tx1"/>
              </a:solidFill>
              <a:prstDash val="solid"/>
              <a:miter/>
              <a:headEnd type="none" w="med" len="med"/>
              <a:tailEnd type="none" w="med" len="med"/>
            </a:ln>
          </p:spPr>
        </p:cxnSp>
        <p:sp>
          <p:nvSpPr>
            <p:cNvPr id="225298" name="_s1036303"/>
            <p:cNvSpPr>
              <a:spLocks noChangeArrowheads="1"/>
            </p:cNvSpPr>
            <p:nvPr/>
          </p:nvSpPr>
          <p:spPr bwMode="auto">
            <a:xfrm>
              <a:off x="3149" y="1272"/>
              <a:ext cx="864" cy="288"/>
            </a:xfrm>
            <a:prstGeom prst="roundRect">
              <a:avLst>
                <a:gd name="adj" fmla="val 16667"/>
              </a:avLst>
            </a:prstGeom>
            <a:solidFill>
              <a:srgbClr val="FF3300"/>
            </a:solidFill>
            <a:ln w="9525">
              <a:solidFill>
                <a:schemeClr val="tx1"/>
              </a:solidFill>
              <a:round/>
            </a:ln>
          </p:spPr>
          <p:txBody>
            <a:bodyPr wrap="none" lIns="0" tIns="0" rIns="0" bIns="0" anchor="ctr"/>
            <a:lstStyle/>
            <a:p>
              <a:pPr marL="0" marR="0" lvl="0" indent="0" algn="ctr" defTabSz="872490" rtl="0" eaLnBrk="1" fontAlgn="auto" latinLnBrk="0" hangingPunct="1">
                <a:lnSpc>
                  <a:spcPct val="100000"/>
                </a:lnSpc>
                <a:spcBef>
                  <a:spcPts val="0"/>
                </a:spcBef>
                <a:spcAft>
                  <a:spcPts val="0"/>
                </a:spcAft>
                <a:buClrTx/>
                <a:buSzTx/>
                <a:buFontTx/>
                <a:buNone/>
                <a:defRPr/>
              </a:pPr>
              <a:r>
                <a:rPr kumimoji="0" lang="zh-CN" altLang="en-US" sz="3055"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党的建设</a:t>
              </a:r>
              <a:endParaRPr kumimoji="0" lang="zh-CN" altLang="en-US" sz="3055"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25299" name="_s1036304"/>
            <p:cNvSpPr>
              <a:spLocks noChangeArrowheads="1"/>
            </p:cNvSpPr>
            <p:nvPr/>
          </p:nvSpPr>
          <p:spPr bwMode="auto">
            <a:xfrm>
              <a:off x="1134" y="1704"/>
              <a:ext cx="864" cy="288"/>
            </a:xfrm>
            <a:prstGeom prst="roundRect">
              <a:avLst>
                <a:gd name="adj" fmla="val 16667"/>
              </a:avLst>
            </a:prstGeom>
            <a:solidFill>
              <a:srgbClr val="FF3300"/>
            </a:solidFill>
            <a:ln w="9525">
              <a:solidFill>
                <a:schemeClr val="tx1"/>
              </a:solidFill>
              <a:round/>
            </a:ln>
          </p:spPr>
          <p:txBody>
            <a:bodyPr wrap="none" lIns="0" tIns="0" rIns="0" bIns="0" anchor="ctr"/>
            <a:lstStyle/>
            <a:p>
              <a:pPr marL="0" marR="0" lvl="0" indent="0" algn="ctr" defTabSz="872490" rtl="0" eaLnBrk="1" fontAlgn="auto" latinLnBrk="0" hangingPunct="1">
                <a:lnSpc>
                  <a:spcPct val="100000"/>
                </a:lnSpc>
                <a:spcBef>
                  <a:spcPts val="0"/>
                </a:spcBef>
                <a:spcAft>
                  <a:spcPts val="0"/>
                </a:spcAft>
                <a:buClrTx/>
                <a:buSzTx/>
                <a:buFontTx/>
                <a:buNone/>
                <a:defRPr/>
              </a:pPr>
              <a:r>
                <a:rPr kumimoji="0" lang="zh-CN" altLang="en-US" sz="3055"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政治建设</a:t>
              </a:r>
              <a:endParaRPr kumimoji="0" lang="zh-CN" altLang="en-US" sz="3055"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25300" name="_s1036305"/>
            <p:cNvSpPr>
              <a:spLocks noChangeArrowheads="1"/>
            </p:cNvSpPr>
            <p:nvPr/>
          </p:nvSpPr>
          <p:spPr bwMode="auto">
            <a:xfrm>
              <a:off x="3150" y="1704"/>
              <a:ext cx="864" cy="288"/>
            </a:xfrm>
            <a:prstGeom prst="roundRect">
              <a:avLst>
                <a:gd name="adj" fmla="val 16667"/>
              </a:avLst>
            </a:prstGeom>
            <a:solidFill>
              <a:srgbClr val="FF3300"/>
            </a:solidFill>
            <a:ln w="9525">
              <a:solidFill>
                <a:schemeClr val="tx1"/>
              </a:solidFill>
              <a:round/>
            </a:ln>
          </p:spPr>
          <p:txBody>
            <a:bodyPr wrap="none" lIns="0" tIns="0" rIns="0" bIns="0" anchor="ctr"/>
            <a:lstStyle/>
            <a:p>
              <a:pPr marL="0" marR="0" lvl="0" indent="0" algn="ctr" defTabSz="872490" rtl="0" eaLnBrk="1" fontAlgn="auto" latinLnBrk="0" hangingPunct="1">
                <a:lnSpc>
                  <a:spcPct val="100000"/>
                </a:lnSpc>
                <a:spcBef>
                  <a:spcPts val="0"/>
                </a:spcBef>
                <a:spcAft>
                  <a:spcPts val="0"/>
                </a:spcAft>
                <a:buClrTx/>
                <a:buSzTx/>
                <a:buFontTx/>
                <a:buNone/>
                <a:defRPr/>
              </a:pPr>
              <a:r>
                <a:rPr kumimoji="0" lang="zh-CN" altLang="en-US" sz="3055"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组织建设</a:t>
              </a:r>
              <a:endParaRPr kumimoji="0" lang="zh-CN" altLang="en-US" sz="3055"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25301" name="_s1036306"/>
            <p:cNvSpPr>
              <a:spLocks noChangeArrowheads="1"/>
            </p:cNvSpPr>
            <p:nvPr/>
          </p:nvSpPr>
          <p:spPr bwMode="auto">
            <a:xfrm>
              <a:off x="4158" y="1704"/>
              <a:ext cx="864" cy="288"/>
            </a:xfrm>
            <a:prstGeom prst="roundRect">
              <a:avLst>
                <a:gd name="adj" fmla="val 16667"/>
              </a:avLst>
            </a:prstGeom>
            <a:solidFill>
              <a:srgbClr val="FF3300"/>
            </a:solidFill>
            <a:ln w="9525">
              <a:solidFill>
                <a:schemeClr val="tx1"/>
              </a:solidFill>
              <a:round/>
            </a:ln>
          </p:spPr>
          <p:txBody>
            <a:bodyPr wrap="none" lIns="0" tIns="0" rIns="0" bIns="0" anchor="ctr"/>
            <a:lstStyle/>
            <a:p>
              <a:pPr marL="0" marR="0" lvl="0" indent="0" algn="ctr" defTabSz="872490" rtl="0" eaLnBrk="1" fontAlgn="auto" latinLnBrk="0" hangingPunct="1">
                <a:lnSpc>
                  <a:spcPct val="100000"/>
                </a:lnSpc>
                <a:spcBef>
                  <a:spcPts val="0"/>
                </a:spcBef>
                <a:spcAft>
                  <a:spcPts val="0"/>
                </a:spcAft>
                <a:buClrTx/>
                <a:buSzTx/>
                <a:buFontTx/>
                <a:buNone/>
                <a:defRPr/>
              </a:pPr>
              <a:r>
                <a:rPr kumimoji="0" lang="zh-CN" altLang="en-US" sz="3055"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作风建设</a:t>
              </a:r>
              <a:endParaRPr kumimoji="0" lang="zh-CN" altLang="en-US" sz="3055"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25302" name="_s1036307"/>
            <p:cNvSpPr>
              <a:spLocks noChangeArrowheads="1"/>
            </p:cNvSpPr>
            <p:nvPr/>
          </p:nvSpPr>
          <p:spPr bwMode="auto">
            <a:xfrm>
              <a:off x="2142" y="1704"/>
              <a:ext cx="864" cy="288"/>
            </a:xfrm>
            <a:prstGeom prst="roundRect">
              <a:avLst>
                <a:gd name="adj" fmla="val 16667"/>
              </a:avLst>
            </a:prstGeom>
            <a:solidFill>
              <a:srgbClr val="FF3300"/>
            </a:solidFill>
            <a:ln w="9525">
              <a:solidFill>
                <a:schemeClr val="tx1"/>
              </a:solidFill>
              <a:round/>
            </a:ln>
          </p:spPr>
          <p:txBody>
            <a:bodyPr wrap="none" lIns="0" tIns="0" rIns="0" bIns="0" anchor="ctr"/>
            <a:lstStyle/>
            <a:p>
              <a:pPr marL="0" marR="0" lvl="0" indent="0" algn="ctr" defTabSz="872490" rtl="0" eaLnBrk="1" fontAlgn="auto" latinLnBrk="0" hangingPunct="1">
                <a:lnSpc>
                  <a:spcPct val="100000"/>
                </a:lnSpc>
                <a:spcBef>
                  <a:spcPts val="0"/>
                </a:spcBef>
                <a:spcAft>
                  <a:spcPts val="0"/>
                </a:spcAft>
                <a:buClrTx/>
                <a:buSzTx/>
                <a:buFontTx/>
                <a:buNone/>
                <a:defRPr/>
              </a:pPr>
              <a:r>
                <a:rPr kumimoji="0" lang="zh-CN" altLang="en-US" sz="3055"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思想建设</a:t>
              </a:r>
              <a:endParaRPr kumimoji="0" lang="zh-CN" altLang="en-US" sz="3055"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25303" name="_s1036308"/>
            <p:cNvSpPr>
              <a:spLocks noChangeArrowheads="1"/>
            </p:cNvSpPr>
            <p:nvPr/>
          </p:nvSpPr>
          <p:spPr bwMode="auto">
            <a:xfrm>
              <a:off x="5166" y="1704"/>
              <a:ext cx="863" cy="288"/>
            </a:xfrm>
            <a:prstGeom prst="roundRect">
              <a:avLst>
                <a:gd name="adj" fmla="val 16667"/>
              </a:avLst>
            </a:prstGeom>
            <a:solidFill>
              <a:srgbClr val="FF3300"/>
            </a:solidFill>
            <a:ln w="9525">
              <a:solidFill>
                <a:schemeClr val="tx1"/>
              </a:solidFill>
              <a:round/>
            </a:ln>
          </p:spPr>
          <p:txBody>
            <a:bodyPr wrap="none" lIns="0" tIns="0" rIns="0" bIns="0" anchor="ctr"/>
            <a:lstStyle/>
            <a:p>
              <a:pPr marL="0" marR="0" lvl="0" indent="0" algn="ctr" defTabSz="872490" rtl="0" eaLnBrk="1" fontAlgn="auto" latinLnBrk="0" hangingPunct="1">
                <a:lnSpc>
                  <a:spcPct val="100000"/>
                </a:lnSpc>
                <a:spcBef>
                  <a:spcPts val="0"/>
                </a:spcBef>
                <a:spcAft>
                  <a:spcPts val="0"/>
                </a:spcAft>
                <a:buClrTx/>
                <a:buSzTx/>
                <a:buFontTx/>
                <a:buNone/>
                <a:defRPr/>
              </a:pPr>
              <a:r>
                <a:rPr kumimoji="0" lang="zh-CN" altLang="en-US" sz="3055"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纪律建设</a:t>
              </a:r>
              <a:endParaRPr kumimoji="0" lang="zh-CN" altLang="en-US" sz="3055"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25304" name="_s1036309"/>
            <p:cNvSpPr>
              <a:spLocks noChangeArrowheads="1"/>
            </p:cNvSpPr>
            <p:nvPr/>
          </p:nvSpPr>
          <p:spPr bwMode="auto">
            <a:xfrm>
              <a:off x="1135" y="2136"/>
              <a:ext cx="864" cy="288"/>
            </a:xfrm>
            <a:prstGeom prst="roundRect">
              <a:avLst>
                <a:gd name="adj" fmla="val 16667"/>
              </a:avLst>
            </a:prstGeom>
            <a:solidFill>
              <a:srgbClr val="FF3300"/>
            </a:solidFill>
            <a:ln w="9525">
              <a:solidFill>
                <a:schemeClr val="tx1"/>
              </a:solidFill>
              <a:round/>
            </a:ln>
          </p:spPr>
          <p:txBody>
            <a:bodyPr wrap="none" lIns="0" tIns="0" rIns="0" bIns="0" anchor="ctr"/>
            <a:lstStyle/>
            <a:p>
              <a:pPr marL="0" marR="0" lvl="0" indent="0" algn="ctr" defTabSz="872490" rtl="0" eaLnBrk="1" fontAlgn="auto" latinLnBrk="0" hangingPunct="1">
                <a:lnSpc>
                  <a:spcPct val="100000"/>
                </a:lnSpc>
                <a:spcBef>
                  <a:spcPts val="0"/>
                </a:spcBef>
                <a:spcAft>
                  <a:spcPts val="0"/>
                </a:spcAft>
                <a:buClrTx/>
                <a:buSzTx/>
                <a:buFontTx/>
                <a:buNone/>
                <a:defRPr/>
              </a:pPr>
              <a:r>
                <a:rPr kumimoji="0" lang="zh-CN" altLang="en-US" sz="3535"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统领</a:t>
              </a:r>
              <a:endParaRPr kumimoji="0" lang="zh-CN" altLang="en-US" sz="3535"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25305" name="_s1036310"/>
            <p:cNvSpPr>
              <a:spLocks noChangeArrowheads="1"/>
            </p:cNvSpPr>
            <p:nvPr/>
          </p:nvSpPr>
          <p:spPr bwMode="auto">
            <a:xfrm>
              <a:off x="2143" y="2136"/>
              <a:ext cx="863" cy="287"/>
            </a:xfrm>
            <a:prstGeom prst="roundRect">
              <a:avLst>
                <a:gd name="adj" fmla="val 16667"/>
              </a:avLst>
            </a:prstGeom>
            <a:solidFill>
              <a:srgbClr val="FF3300"/>
            </a:solidFill>
            <a:ln w="9525">
              <a:solidFill>
                <a:schemeClr val="tx1"/>
              </a:solidFill>
              <a:round/>
            </a:ln>
          </p:spPr>
          <p:txBody>
            <a:bodyPr wrap="none" lIns="0" tIns="0" rIns="0" bIns="0" anchor="ctr"/>
            <a:lstStyle/>
            <a:p>
              <a:pPr marL="0" marR="0" lvl="0" indent="0" algn="ctr" defTabSz="872490" rtl="0" eaLnBrk="1" fontAlgn="auto" latinLnBrk="0" hangingPunct="1">
                <a:lnSpc>
                  <a:spcPct val="100000"/>
                </a:lnSpc>
                <a:spcBef>
                  <a:spcPts val="0"/>
                </a:spcBef>
                <a:spcAft>
                  <a:spcPts val="0"/>
                </a:spcAft>
                <a:buClrTx/>
                <a:buSzTx/>
                <a:buFontTx/>
                <a:buNone/>
                <a:defRPr/>
              </a:pPr>
              <a:r>
                <a:rPr kumimoji="0" lang="zh-CN" altLang="en-US" sz="3055"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根本</a:t>
              </a:r>
              <a:endParaRPr kumimoji="0" lang="zh-CN" altLang="en-US" sz="3055"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25306" name="_s1036311"/>
            <p:cNvSpPr>
              <a:spLocks noChangeArrowheads="1"/>
            </p:cNvSpPr>
            <p:nvPr/>
          </p:nvSpPr>
          <p:spPr bwMode="auto">
            <a:xfrm>
              <a:off x="3151" y="2136"/>
              <a:ext cx="864" cy="287"/>
            </a:xfrm>
            <a:prstGeom prst="roundRect">
              <a:avLst>
                <a:gd name="adj" fmla="val 16667"/>
              </a:avLst>
            </a:prstGeom>
            <a:solidFill>
              <a:srgbClr val="FF3300"/>
            </a:solidFill>
            <a:ln w="9525">
              <a:solidFill>
                <a:schemeClr val="tx1"/>
              </a:solidFill>
              <a:round/>
            </a:ln>
          </p:spPr>
          <p:txBody>
            <a:bodyPr wrap="none" lIns="0" tIns="0" rIns="0" bIns="0" anchor="ctr"/>
            <a:lstStyle/>
            <a:p>
              <a:pPr marL="0" marR="0" lvl="0" indent="0" algn="ctr" defTabSz="872490" rtl="0" eaLnBrk="1" fontAlgn="auto" latinLnBrk="0" hangingPunct="1">
                <a:lnSpc>
                  <a:spcPct val="100000"/>
                </a:lnSpc>
                <a:spcBef>
                  <a:spcPts val="0"/>
                </a:spcBef>
                <a:spcAft>
                  <a:spcPts val="0"/>
                </a:spcAft>
                <a:buClrTx/>
                <a:buSzTx/>
                <a:buFontTx/>
                <a:buNone/>
                <a:defRPr/>
              </a:pPr>
              <a:r>
                <a:rPr kumimoji="0" lang="zh-CN" altLang="en-US" sz="3055"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基础</a:t>
              </a:r>
              <a:endParaRPr kumimoji="0" lang="zh-CN" altLang="en-US" sz="3055"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25307" name="_s1036312"/>
            <p:cNvSpPr>
              <a:spLocks noChangeArrowheads="1"/>
            </p:cNvSpPr>
            <p:nvPr/>
          </p:nvSpPr>
          <p:spPr bwMode="auto">
            <a:xfrm>
              <a:off x="4159" y="2136"/>
              <a:ext cx="863" cy="287"/>
            </a:xfrm>
            <a:prstGeom prst="roundRect">
              <a:avLst>
                <a:gd name="adj" fmla="val 16667"/>
              </a:avLst>
            </a:prstGeom>
            <a:solidFill>
              <a:srgbClr val="FF3300"/>
            </a:solidFill>
            <a:ln w="9525">
              <a:solidFill>
                <a:schemeClr val="tx1"/>
              </a:solidFill>
              <a:round/>
            </a:ln>
          </p:spPr>
          <p:txBody>
            <a:bodyPr wrap="none" lIns="0" tIns="0" rIns="0" bIns="0" anchor="ctr"/>
            <a:lstStyle/>
            <a:p>
              <a:pPr marL="0" marR="0" lvl="0" indent="0" algn="ctr" defTabSz="872490" rtl="0" eaLnBrk="1" fontAlgn="auto" latinLnBrk="0" hangingPunct="1">
                <a:lnSpc>
                  <a:spcPct val="100000"/>
                </a:lnSpc>
                <a:spcBef>
                  <a:spcPts val="0"/>
                </a:spcBef>
                <a:spcAft>
                  <a:spcPts val="0"/>
                </a:spcAft>
                <a:buClrTx/>
                <a:buSzTx/>
                <a:buFontTx/>
                <a:buNone/>
                <a:defRPr/>
              </a:pPr>
              <a:r>
                <a:rPr kumimoji="0" lang="zh-CN" altLang="en-US" sz="3055"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关键</a:t>
              </a:r>
              <a:endParaRPr kumimoji="0" lang="en-US" altLang="zh-CN" sz="3055"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25308" name="_s1036313"/>
            <p:cNvSpPr>
              <a:spLocks noChangeArrowheads="1"/>
            </p:cNvSpPr>
            <p:nvPr/>
          </p:nvSpPr>
          <p:spPr bwMode="auto">
            <a:xfrm>
              <a:off x="5166" y="2136"/>
              <a:ext cx="863" cy="287"/>
            </a:xfrm>
            <a:prstGeom prst="roundRect">
              <a:avLst>
                <a:gd name="adj" fmla="val 16667"/>
              </a:avLst>
            </a:prstGeom>
            <a:solidFill>
              <a:srgbClr val="FF3300"/>
            </a:solidFill>
            <a:ln w="9525">
              <a:solidFill>
                <a:schemeClr val="tx1"/>
              </a:solidFill>
              <a:round/>
            </a:ln>
          </p:spPr>
          <p:txBody>
            <a:bodyPr wrap="none" lIns="0" tIns="0" rIns="0" bIns="0" anchor="ctr"/>
            <a:lstStyle/>
            <a:p>
              <a:pPr marL="0" marR="0" lvl="0" indent="0" algn="ctr" defTabSz="872490" rtl="0" eaLnBrk="1" fontAlgn="auto" latinLnBrk="0" hangingPunct="1">
                <a:lnSpc>
                  <a:spcPct val="100000"/>
                </a:lnSpc>
                <a:spcBef>
                  <a:spcPts val="0"/>
                </a:spcBef>
                <a:spcAft>
                  <a:spcPts val="0"/>
                </a:spcAft>
                <a:buClrTx/>
                <a:buSzTx/>
                <a:buFontTx/>
                <a:buNone/>
                <a:defRPr/>
              </a:pPr>
              <a:r>
                <a:rPr kumimoji="0" lang="zh-CN" altLang="en-US" sz="334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保证</a:t>
              </a:r>
              <a:endParaRPr kumimoji="0" lang="zh-CN" altLang="en-US" sz="334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grpSp>
      <p:sp>
        <p:nvSpPr>
          <p:cNvPr id="27" name="内容占位符 2"/>
          <p:cNvSpPr txBox="1"/>
          <p:nvPr/>
        </p:nvSpPr>
        <p:spPr>
          <a:xfrm>
            <a:off x="847725" y="4456113"/>
            <a:ext cx="10868025" cy="1862138"/>
          </a:xfrm>
          <a:prstGeom prst="rect">
            <a:avLst/>
          </a:prstGeom>
        </p:spPr>
        <p:txBody>
          <a:bodyPr lIns="108057" tIns="54030" rIns="108057" bIns="54030"/>
          <a:lstStyle/>
          <a:p>
            <a:pPr marL="554990" marR="0" indent="-554990" defTabSz="872490" fontAlgn="auto">
              <a:spcBef>
                <a:spcPct val="20000"/>
              </a:spcBef>
              <a:spcAft>
                <a:spcPts val="0"/>
              </a:spcAft>
              <a:buClr>
                <a:srgbClr val="8BC145"/>
              </a:buClr>
              <a:buSzTx/>
              <a:buFont typeface="Wingdings" panose="05000000000000000000" pitchFamily="2" charset="2"/>
              <a:buChar char="o"/>
              <a:defRPr/>
            </a:pPr>
            <a:r>
              <a:rPr kumimoji="0" lang="en-US" sz="2390" kern="1200" cap="none" spc="0" normalizeH="0" baseline="0" noProof="0" dirty="0">
                <a:solidFill>
                  <a:prstClr val="black"/>
                </a:solidFill>
                <a:latin typeface="Calibri" panose="020F0502020204030204"/>
                <a:ea typeface="+mn-ea"/>
                <a:cs typeface="+mn-cs"/>
              </a:rPr>
              <a:t>2002 </a:t>
            </a:r>
            <a:r>
              <a:rPr kumimoji="0" lang="zh-CN" altLang="en-US" sz="2390" kern="1200" cap="none" spc="0" normalizeH="0" baseline="0" noProof="0" dirty="0">
                <a:solidFill>
                  <a:prstClr val="black"/>
                </a:solidFill>
                <a:latin typeface="Calibri" panose="020F0502020204030204"/>
                <a:ea typeface="等线" panose="02010600030101010101" pitchFamily="2" charset="-122"/>
                <a:cs typeface="+mn-cs"/>
              </a:rPr>
              <a:t>年党的“十六大”报告中，第一次提出了“把党的制度建设贯穿于党的思想、组织、作风建设之中”；</a:t>
            </a:r>
            <a:r>
              <a:rPr kumimoji="0" lang="en-US" sz="2390" kern="1200" cap="none" spc="0" normalizeH="0" baseline="0" noProof="0" dirty="0">
                <a:solidFill>
                  <a:prstClr val="black"/>
                </a:solidFill>
                <a:latin typeface="Calibri" panose="020F0502020204030204"/>
                <a:ea typeface="+mn-ea"/>
                <a:cs typeface="+mn-cs"/>
              </a:rPr>
              <a:t>2007 </a:t>
            </a:r>
            <a:r>
              <a:rPr kumimoji="0" lang="zh-CN" altLang="en-US" sz="2390" kern="1200" cap="none" spc="0" normalizeH="0" baseline="0" noProof="0" dirty="0">
                <a:solidFill>
                  <a:prstClr val="black"/>
                </a:solidFill>
                <a:latin typeface="Calibri" panose="020F0502020204030204"/>
                <a:ea typeface="等线" panose="02010600030101010101" pitchFamily="2" charset="-122"/>
                <a:cs typeface="+mn-cs"/>
              </a:rPr>
              <a:t>年“十七大”报告中将“思想建设、组织建设、作风建设、制度建设、反腐倡廉建设”相并列；</a:t>
            </a:r>
            <a:r>
              <a:rPr kumimoji="0" lang="en-US" sz="2390" kern="1200" cap="none" spc="0" normalizeH="0" baseline="0" noProof="0" dirty="0">
                <a:solidFill>
                  <a:prstClr val="black"/>
                </a:solidFill>
                <a:latin typeface="Calibri" panose="020F0502020204030204"/>
                <a:ea typeface="+mn-ea"/>
                <a:cs typeface="+mn-cs"/>
              </a:rPr>
              <a:t>2012 </a:t>
            </a:r>
            <a:r>
              <a:rPr kumimoji="0" lang="zh-CN" altLang="en-US" sz="2390" kern="1200" cap="none" spc="0" normalizeH="0" baseline="0" noProof="0" dirty="0">
                <a:solidFill>
                  <a:prstClr val="black"/>
                </a:solidFill>
                <a:latin typeface="Calibri" panose="020F0502020204030204"/>
                <a:ea typeface="等线" panose="02010600030101010101" pitchFamily="2" charset="-122"/>
                <a:cs typeface="+mn-cs"/>
              </a:rPr>
              <a:t>年“十八大”报告中，第一次把制度建设放到党的“五大建设”的最后，作为前“四大建设”的托底。十九大全面推进党的政治建设、思想建设、组织建设、作风建设、纪律建设，</a:t>
            </a:r>
            <a:r>
              <a:rPr kumimoji="0" lang="zh-CN" altLang="en-US" sz="2390" b="1" kern="1200" cap="none" spc="0" normalizeH="0" baseline="0" noProof="0" dirty="0">
                <a:solidFill>
                  <a:prstClr val="black"/>
                </a:solidFill>
                <a:latin typeface="Calibri" panose="020F0502020204030204"/>
                <a:ea typeface="等线" panose="02010600030101010101" pitchFamily="2" charset="-122"/>
                <a:cs typeface="+mn-cs"/>
              </a:rPr>
              <a:t>把制度建设贯穿其中，深入推进反腐败斗争。</a:t>
            </a:r>
            <a:endParaRPr kumimoji="0" lang="zh-CN" altLang="en-US" sz="2390" b="1" kern="1200" cap="none" spc="0" normalizeH="0" baseline="0" noProof="0" dirty="0">
              <a:solidFill>
                <a:prstClr val="black"/>
              </a:solidFill>
              <a:latin typeface="Calibri" panose="020F0502020204030204"/>
              <a:ea typeface="等线" panose="02010600030101010101" pitchFamily="2" charset="-122"/>
              <a:cs typeface="+mn-cs"/>
            </a:endParaRPr>
          </a:p>
        </p:txBody>
      </p:sp>
      <p:sp>
        <p:nvSpPr>
          <p:cNvPr id="30" name="矩形 29"/>
          <p:cNvSpPr/>
          <p:nvPr/>
        </p:nvSpPr>
        <p:spPr>
          <a:xfrm>
            <a:off x="2289175" y="750888"/>
            <a:ext cx="8624888" cy="754063"/>
          </a:xfrm>
          <a:prstGeom prst="rect">
            <a:avLst/>
          </a:prstGeom>
          <a:solidFill>
            <a:schemeClr val="tx1"/>
          </a:solidFill>
        </p:spPr>
        <p:txBody>
          <a:bodyPr lIns="108057" tIns="54030" rIns="108057" bIns="54030">
            <a:spAutoFit/>
          </a:bodyPr>
          <a:lstStyle/>
          <a:p>
            <a:pPr marL="0" marR="0" lvl="0" indent="0" algn="ctr" defTabSz="1080770" rtl="0" eaLnBrk="1" fontAlgn="auto" latinLnBrk="0" hangingPunct="1">
              <a:lnSpc>
                <a:spcPct val="120000"/>
              </a:lnSpc>
              <a:spcBef>
                <a:spcPts val="0"/>
              </a:spcBef>
              <a:spcAft>
                <a:spcPts val="0"/>
              </a:spcAft>
              <a:buClrTx/>
              <a:buSzTx/>
              <a:buFontTx/>
              <a:buNone/>
              <a:defRPr/>
            </a:pPr>
            <a:r>
              <a:rPr kumimoji="0" lang="zh-CN" altLang="en-US" sz="382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华康俪金黑W8(P)" panose="020B0800000000000000" pitchFamily="34" charset="-122"/>
                <a:ea typeface="华康俪金黑W8(P)" panose="020B0800000000000000" pitchFamily="34" charset="-122"/>
                <a:cs typeface="+mn-cs"/>
              </a:rPr>
              <a:t>内部建设：党的</a:t>
            </a:r>
            <a:r>
              <a:rPr kumimoji="0" lang="en-US" altLang="zh-CN" sz="382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华康俪金黑W8(P)" panose="020B0800000000000000" pitchFamily="34" charset="-122"/>
                <a:ea typeface="华康俪金黑W8(P)" panose="020B0800000000000000" pitchFamily="34" charset="-122"/>
                <a:cs typeface="+mn-cs"/>
              </a:rPr>
              <a:t>5+2</a:t>
            </a:r>
            <a:r>
              <a:rPr kumimoji="0" lang="zh-CN" altLang="en-US" sz="382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华康俪金黑W8(P)" panose="020B0800000000000000" pitchFamily="34" charset="-122"/>
                <a:ea typeface="华康俪金黑W8(P)" panose="020B0800000000000000" pitchFamily="34" charset="-122"/>
                <a:cs typeface="+mn-cs"/>
              </a:rPr>
              <a:t>建设体系</a:t>
            </a:r>
            <a:endParaRPr kumimoji="0" lang="en-US" altLang="zh-CN" sz="382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华康俪金黑W8(P)" panose="020B0800000000000000" pitchFamily="34" charset="-122"/>
              <a:ea typeface="华康俪金黑W8(P)" panose="020B0800000000000000" pitchFamily="34" charset="-122"/>
              <a:cs typeface="+mn-cs"/>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1000" fill="hold"/>
                                        <p:tgtEl>
                                          <p:spTgt spid="27"/>
                                        </p:tgtEl>
                                        <p:attrNameLst>
                                          <p:attrName>ppt_w</p:attrName>
                                        </p:attrNameLst>
                                      </p:cBhvr>
                                      <p:tavLst>
                                        <p:tav tm="0">
                                          <p:val>
                                            <p:strVal val="#ppt_w*0.70"/>
                                          </p:val>
                                        </p:tav>
                                        <p:tav tm="100000">
                                          <p:val>
                                            <p:strVal val="#ppt_w"/>
                                          </p:val>
                                        </p:tav>
                                      </p:tavLst>
                                    </p:anim>
                                    <p:anim calcmode="lin" valueType="num">
                                      <p:cBhvr>
                                        <p:cTn id="13" dur="1000" fill="hold"/>
                                        <p:tgtEl>
                                          <p:spTgt spid="27"/>
                                        </p:tgtEl>
                                        <p:attrNameLst>
                                          <p:attrName>ppt_h</p:attrName>
                                        </p:attrNameLst>
                                      </p:cBhvr>
                                      <p:tavLst>
                                        <p:tav tm="0">
                                          <p:val>
                                            <p:strVal val="#ppt_h"/>
                                          </p:val>
                                        </p:tav>
                                        <p:tav tm="100000">
                                          <p:val>
                                            <p:strVal val="#ppt_h"/>
                                          </p:val>
                                        </p:tav>
                                      </p:tavLst>
                                    </p:anim>
                                    <p:animEffect transition="in" filter="fade">
                                      <p:cBhvr>
                                        <p:cTn id="1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ags/tag1.xml><?xml version="1.0" encoding="utf-8"?>
<p:tagLst xmlns:p="http://schemas.openxmlformats.org/presentationml/2006/main">
  <p:tag name="MH" val="20161104095838"/>
  <p:tag name="MH_LIBRARY" val="GRAPHIC"/>
  <p:tag name="MH_TYPE" val="Text"/>
  <p:tag name="MH_ORDER" val="1"/>
</p:tagLst>
</file>

<file path=ppt/tags/tag10.xml><?xml version="1.0" encoding="utf-8"?>
<p:tagLst xmlns:p="http://schemas.openxmlformats.org/presentationml/2006/main">
  <p:tag name="MH" val="20161104095838"/>
  <p:tag name="MH_LIBRARY" val="GRAPHIC"/>
  <p:tag name="MH_TYPE" val="SubTitle"/>
  <p:tag name="MH_ORDER" val="4"/>
</p:tagLst>
</file>

<file path=ppt/tags/tag11.xml><?xml version="1.0" encoding="utf-8"?>
<p:tagLst xmlns:p="http://schemas.openxmlformats.org/presentationml/2006/main">
  <p:tag name="MH" val="20161104095838"/>
  <p:tag name="MH_LIBRARY" val="GRAPHIC"/>
  <p:tag name="MH_TYPE" val="Other"/>
  <p:tag name="MH_ORDER" val="8"/>
</p:tagLst>
</file>

<file path=ppt/tags/tag12.xml><?xml version="1.0" encoding="utf-8"?>
<p:tagLst xmlns:p="http://schemas.openxmlformats.org/presentationml/2006/main">
  <p:tag name="MH" val="20161104095838"/>
  <p:tag name="MH_LIBRARY" val="GRAPHIC"/>
  <p:tag name="MH_TYPE" val="Text"/>
  <p:tag name="MH_ORDER" val="4"/>
</p:tagLst>
</file>

<file path=ppt/tags/tag13.xml><?xml version="1.0" encoding="utf-8"?>
<p:tagLst xmlns:p="http://schemas.openxmlformats.org/presentationml/2006/main">
  <p:tag name="MH" val="20161104095838"/>
  <p:tag name="MH_LIBRARY" val="GRAPHIC"/>
  <p:tag name="MH_TYPE" val="SubTitle"/>
  <p:tag name="MH_ORDER" val="4"/>
</p:tagLst>
</file>

<file path=ppt/tags/tag14.xml><?xml version="1.0" encoding="utf-8"?>
<p:tagLst xmlns:p="http://schemas.openxmlformats.org/presentationml/2006/main">
  <p:tag name="PA" val="v5.2.8"/>
</p:tagLst>
</file>

<file path=ppt/tags/tag15.xml><?xml version="1.0" encoding="utf-8"?>
<p:tagLst xmlns:p="http://schemas.openxmlformats.org/presentationml/2006/main">
  <p:tag name="PA" val="v5.2.8"/>
</p:tagLst>
</file>

<file path=ppt/tags/tag16.xml><?xml version="1.0" encoding="utf-8"?>
<p:tagLst xmlns:p="http://schemas.openxmlformats.org/presentationml/2006/main">
  <p:tag name="PA" val="v5.2.8"/>
</p:tagLst>
</file>

<file path=ppt/tags/tag17.xml><?xml version="1.0" encoding="utf-8"?>
<p:tagLst xmlns:p="http://schemas.openxmlformats.org/presentationml/2006/main">
  <p:tag name="PA" val="v5.2.8"/>
</p:tagLst>
</file>

<file path=ppt/tags/tag18.xml><?xml version="1.0" encoding="utf-8"?>
<p:tagLst xmlns:p="http://schemas.openxmlformats.org/presentationml/2006/main">
  <p:tag name="PA" val="v5.2.8"/>
</p:tagLst>
</file>

<file path=ppt/tags/tag19.xml><?xml version="1.0" encoding="utf-8"?>
<p:tagLst xmlns:p="http://schemas.openxmlformats.org/presentationml/2006/main">
  <p:tag name="PA" val="v5.2.8"/>
</p:tagLst>
</file>

<file path=ppt/tags/tag2.xml><?xml version="1.0" encoding="utf-8"?>
<p:tagLst xmlns:p="http://schemas.openxmlformats.org/presentationml/2006/main">
  <p:tag name="MH" val="20161104095838"/>
  <p:tag name="MH_LIBRARY" val="GRAPHIC"/>
  <p:tag name="MH_TYPE" val="SubTitle"/>
  <p:tag name="MH_ORDER" val="1"/>
</p:tagLst>
</file>

<file path=ppt/tags/tag20.xml><?xml version="1.0" encoding="utf-8"?>
<p:tagLst xmlns:p="http://schemas.openxmlformats.org/presentationml/2006/main">
  <p:tag name="PA" val="v5.2.8"/>
</p:tagLst>
</file>

<file path=ppt/tags/tag21.xml><?xml version="1.0" encoding="utf-8"?>
<p:tagLst xmlns:p="http://schemas.openxmlformats.org/presentationml/2006/main">
  <p:tag name="PA" val="v5.2.8"/>
</p:tagLst>
</file>

<file path=ppt/tags/tag22.xml><?xml version="1.0" encoding="utf-8"?>
<p:tagLst xmlns:p="http://schemas.openxmlformats.org/presentationml/2006/main">
  <p:tag name="PA" val="v5.2.8"/>
</p:tagLst>
</file>

<file path=ppt/tags/tag23.xml><?xml version="1.0" encoding="utf-8"?>
<p:tagLst xmlns:p="http://schemas.openxmlformats.org/presentationml/2006/main">
  <p:tag name="PA" val="v5.2.8"/>
</p:tagLst>
</file>

<file path=ppt/tags/tag24.xml><?xml version="1.0" encoding="utf-8"?>
<p:tagLst xmlns:p="http://schemas.openxmlformats.org/presentationml/2006/main">
  <p:tag name="PA" val="v5.2.8"/>
</p:tagLst>
</file>

<file path=ppt/tags/tag25.xml><?xml version="1.0" encoding="utf-8"?>
<p:tagLst xmlns:p="http://schemas.openxmlformats.org/presentationml/2006/main">
  <p:tag name="PA" val="v5.2.8"/>
</p:tagLst>
</file>

<file path=ppt/tags/tag26.xml><?xml version="1.0" encoding="utf-8"?>
<p:tagLst xmlns:p="http://schemas.openxmlformats.org/presentationml/2006/main">
  <p:tag name="PA" val="v5.2.8"/>
</p:tagLst>
</file>

<file path=ppt/tags/tag27.xml><?xml version="1.0" encoding="utf-8"?>
<p:tagLst xmlns:p="http://schemas.openxmlformats.org/presentationml/2006/main">
  <p:tag name="PA" val="v5.2.8"/>
</p:tagLst>
</file>

<file path=ppt/tags/tag28.xml><?xml version="1.0" encoding="utf-8"?>
<p:tagLst xmlns:p="http://schemas.openxmlformats.org/presentationml/2006/main">
  <p:tag name="PA" val="v5.2.8"/>
</p:tagLst>
</file>

<file path=ppt/tags/tag29.xml><?xml version="1.0" encoding="utf-8"?>
<p:tagLst xmlns:p="http://schemas.openxmlformats.org/presentationml/2006/main">
  <p:tag name="PA" val="v5.2.8"/>
</p:tagLst>
</file>

<file path=ppt/tags/tag3.xml><?xml version="1.0" encoding="utf-8"?>
<p:tagLst xmlns:p="http://schemas.openxmlformats.org/presentationml/2006/main">
  <p:tag name="MH" val="20161104095838"/>
  <p:tag name="MH_LIBRARY" val="GRAPHIC"/>
  <p:tag name="MH_TYPE" val="Other"/>
  <p:tag name="MH_ORDER" val="1"/>
</p:tagLst>
</file>

<file path=ppt/tags/tag30.xml><?xml version="1.0" encoding="utf-8"?>
<p:tagLst xmlns:p="http://schemas.openxmlformats.org/presentationml/2006/main">
  <p:tag name="PA" val="v5.2.8"/>
</p:tagLst>
</file>

<file path=ppt/tags/tag31.xml><?xml version="1.0" encoding="utf-8"?>
<p:tagLst xmlns:p="http://schemas.openxmlformats.org/presentationml/2006/main">
  <p:tag name="PA" val="v5.2.8"/>
</p:tagLst>
</file>

<file path=ppt/tags/tag32.xml><?xml version="1.0" encoding="utf-8"?>
<p:tagLst xmlns:p="http://schemas.openxmlformats.org/presentationml/2006/main">
  <p:tag name="PA" val="v5.2.8"/>
</p:tagLst>
</file>

<file path=ppt/tags/tag33.xml><?xml version="1.0" encoding="utf-8"?>
<p:tagLst xmlns:p="http://schemas.openxmlformats.org/presentationml/2006/main">
  <p:tag name="PA" val="v5.2.8"/>
</p:tagLst>
</file>

<file path=ppt/tags/tag34.xml><?xml version="1.0" encoding="utf-8"?>
<p:tagLst xmlns:p="http://schemas.openxmlformats.org/presentationml/2006/main">
  <p:tag name="PA" val="v5.2.8"/>
</p:tagLst>
</file>

<file path=ppt/tags/tag35.xml><?xml version="1.0" encoding="utf-8"?>
<p:tagLst xmlns:p="http://schemas.openxmlformats.org/presentationml/2006/main">
  <p:tag name="PA" val="v5.2.8"/>
</p:tagLst>
</file>

<file path=ppt/tags/tag36.xml><?xml version="1.0" encoding="utf-8"?>
<p:tagLst xmlns:p="http://schemas.openxmlformats.org/presentationml/2006/main">
  <p:tag name="PA" val="v5.2.8"/>
</p:tagLst>
</file>

<file path=ppt/tags/tag37.xml><?xml version="1.0" encoding="utf-8"?>
<p:tagLst xmlns:p="http://schemas.openxmlformats.org/presentationml/2006/main">
  <p:tag name="PA" val="v5.2.8"/>
</p:tagLst>
</file>

<file path=ppt/tags/tag38.xml><?xml version="1.0" encoding="utf-8"?>
<p:tagLst xmlns:p="http://schemas.openxmlformats.org/presentationml/2006/main">
  <p:tag name="PA" val="v5.2.8"/>
</p:tagLst>
</file>

<file path=ppt/tags/tag39.xml><?xml version="1.0" encoding="utf-8"?>
<p:tagLst xmlns:p="http://schemas.openxmlformats.org/presentationml/2006/main">
  <p:tag name="PA" val="v5.2.8"/>
</p:tagLst>
</file>

<file path=ppt/tags/tag4.xml><?xml version="1.0" encoding="utf-8"?>
<p:tagLst xmlns:p="http://schemas.openxmlformats.org/presentationml/2006/main">
  <p:tag name="MH" val="20161104095838"/>
  <p:tag name="MH_LIBRARY" val="GRAPHIC"/>
  <p:tag name="MH_TYPE" val="Other"/>
  <p:tag name="MH_ORDER" val="2"/>
</p:tagLst>
</file>

<file path=ppt/tags/tag40.xml><?xml version="1.0" encoding="utf-8"?>
<p:tagLst xmlns:p="http://schemas.openxmlformats.org/presentationml/2006/main">
  <p:tag name="PA" val="v5.2.8"/>
</p:tagLst>
</file>

<file path=ppt/tags/tag41.xml><?xml version="1.0" encoding="utf-8"?>
<p:tagLst xmlns:p="http://schemas.openxmlformats.org/presentationml/2006/main">
  <p:tag name="COMMONDATA" val="eyJoZGlkIjoiZjMyZDQ2NzBhYmZmYmFkZjIzNzVjZjU3YWY4MWQxNWMifQ=="/>
  <p:tag name="KSO_WPP_MARK_KEY" val="6042fd80-a07a-42a8-8726-c5c9078d7792"/>
  <p:tag name="commondata" val="eyJoZGlkIjoiOWMwYzk0ZmVkNjJmMGNiZTA2YThmZjQ2YjMxZjc1MTMifQ=="/>
</p:tagLst>
</file>

<file path=ppt/tags/tag5.xml><?xml version="1.0" encoding="utf-8"?>
<p:tagLst xmlns:p="http://schemas.openxmlformats.org/presentationml/2006/main">
  <p:tag name="MH" val="20161104095838"/>
  <p:tag name="MH_LIBRARY" val="GRAPHIC"/>
  <p:tag name="MH_TYPE" val="Text"/>
  <p:tag name="MH_ORDER" val="2"/>
</p:tagLst>
</file>

<file path=ppt/tags/tag6.xml><?xml version="1.0" encoding="utf-8"?>
<p:tagLst xmlns:p="http://schemas.openxmlformats.org/presentationml/2006/main">
  <p:tag name="MH" val="20161104095838"/>
  <p:tag name="MH_LIBRARY" val="GRAPHIC"/>
  <p:tag name="MH_TYPE" val="SubTitle"/>
  <p:tag name="MH_ORDER" val="2"/>
</p:tagLst>
</file>

<file path=ppt/tags/tag7.xml><?xml version="1.0" encoding="utf-8"?>
<p:tagLst xmlns:p="http://schemas.openxmlformats.org/presentationml/2006/main">
  <p:tag name="MH" val="20161104095838"/>
  <p:tag name="MH_LIBRARY" val="GRAPHIC"/>
  <p:tag name="MH_TYPE" val="Other"/>
  <p:tag name="MH_ORDER" val="4"/>
</p:tagLst>
</file>

<file path=ppt/tags/tag8.xml><?xml version="1.0" encoding="utf-8"?>
<p:tagLst xmlns:p="http://schemas.openxmlformats.org/presentationml/2006/main">
  <p:tag name="MH" val="20161104095838"/>
  <p:tag name="MH_LIBRARY" val="GRAPHIC"/>
  <p:tag name="MH_TYPE" val="Other"/>
  <p:tag name="MH_ORDER" val="6"/>
</p:tagLst>
</file>

<file path=ppt/tags/tag9.xml><?xml version="1.0" encoding="utf-8"?>
<p:tagLst xmlns:p="http://schemas.openxmlformats.org/presentationml/2006/main">
  <p:tag name="MH" val="20161104095838"/>
  <p:tag name="MH_LIBRARY" val="GRAPHIC"/>
  <p:tag name="MH_TYPE" val="Text"/>
  <p:tag name="MH_ORDER" val="4"/>
</p:tagLst>
</file>

<file path=ppt/theme/theme1.xml><?xml version="1.0" encoding="utf-8"?>
<a:theme xmlns:a="http://schemas.openxmlformats.org/drawingml/2006/main" name="6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Office Theme">
  <a:themeElements>
    <a:clrScheme name="Office 主题​​">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2011 HubSpot Theme">
  <a:themeElements>
    <a:clrScheme name="">
      <a:dk1>
        <a:srgbClr val="434343"/>
      </a:dk1>
      <a:lt1>
        <a:srgbClr val="FFFFFF"/>
      </a:lt1>
      <a:dk2>
        <a:srgbClr val="E36F1E"/>
      </a:dk2>
      <a:lt2>
        <a:srgbClr val="FFFFFF"/>
      </a:lt2>
      <a:accent1>
        <a:srgbClr val="71AADC"/>
      </a:accent1>
      <a:accent2>
        <a:srgbClr val="FF8125"/>
      </a:accent2>
      <a:accent3>
        <a:srgbClr val="FFFFFF"/>
      </a:accent3>
      <a:accent4>
        <a:srgbClr val="383838"/>
      </a:accent4>
      <a:accent5>
        <a:srgbClr val="BCD1EA"/>
      </a:accent5>
      <a:accent6>
        <a:srgbClr val="E57320"/>
      </a:accent6>
      <a:hlink>
        <a:srgbClr val="589CEB"/>
      </a:hlink>
      <a:folHlink>
        <a:srgbClr val="4C545B"/>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_2011 HubSpot Theme 1">
        <a:dk1>
          <a:srgbClr val="434343"/>
        </a:dk1>
        <a:lt1>
          <a:srgbClr val="FFFFFF"/>
        </a:lt1>
        <a:dk2>
          <a:srgbClr val="E36F1E"/>
        </a:dk2>
        <a:lt2>
          <a:srgbClr val="FFFFFF"/>
        </a:lt2>
        <a:accent1>
          <a:srgbClr val="71AADC"/>
        </a:accent1>
        <a:accent2>
          <a:srgbClr val="FF8125"/>
        </a:accent2>
        <a:accent3>
          <a:srgbClr val="FFFFFF"/>
        </a:accent3>
        <a:accent4>
          <a:srgbClr val="383838"/>
        </a:accent4>
        <a:accent5>
          <a:srgbClr val="BBD2EB"/>
        </a:accent5>
        <a:accent6>
          <a:srgbClr val="E77420"/>
        </a:accent6>
        <a:hlink>
          <a:srgbClr val="589CEB"/>
        </a:hlink>
        <a:folHlink>
          <a:srgbClr val="4C545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谈古论今">
  <a:themeElements>
    <a:clrScheme name="1_谈古论今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谈古论今">
      <a:majorFont>
        <a:latin typeface="Times New Roman"/>
        <a:ea typeface="宋体"/>
        <a:cs typeface="Times New Roman"/>
      </a:majorFont>
      <a:minorFont>
        <a:latin typeface="Times New Roman"/>
        <a:ea typeface="宋体"/>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_谈古论今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谈古论今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谈古论今 3">
        <a:dk1>
          <a:srgbClr val="000000"/>
        </a:dk1>
        <a:lt1>
          <a:srgbClr val="FFFFCC"/>
        </a:lt1>
        <a:dk2>
          <a:srgbClr val="808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谈古论今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谈古论今 5">
        <a:dk1>
          <a:srgbClr val="000000"/>
        </a:dk1>
        <a:lt1>
          <a:srgbClr val="FFFFFF"/>
        </a:lt1>
        <a:dk2>
          <a:srgbClr val="000000"/>
        </a:dk2>
        <a:lt2>
          <a:srgbClr val="969696"/>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谈古论今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谈古论今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谈古论今">
  <a:themeElements>
    <a:clrScheme name="2_谈古论今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谈古论今">
      <a:majorFont>
        <a:latin typeface="Times New Roman"/>
        <a:ea typeface="宋体"/>
        <a:cs typeface="Times New Roman"/>
      </a:majorFont>
      <a:minorFont>
        <a:latin typeface="Times New Roman"/>
        <a:ea typeface="宋体"/>
        <a:cs typeface="Times New Roman"/>
      </a:minorFont>
    </a:fontScheme>
    <a:fmtScheme name="凸显">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2_谈古论今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谈古论今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谈古论今 3">
        <a:dk1>
          <a:srgbClr val="000000"/>
        </a:dk1>
        <a:lt1>
          <a:srgbClr val="FFFFCC"/>
        </a:lt1>
        <a:dk2>
          <a:srgbClr val="808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谈古论今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谈古论今 5">
        <a:dk1>
          <a:srgbClr val="000000"/>
        </a:dk1>
        <a:lt1>
          <a:srgbClr val="FFFFFF"/>
        </a:lt1>
        <a:dk2>
          <a:srgbClr val="000000"/>
        </a:dk2>
        <a:lt2>
          <a:srgbClr val="969696"/>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谈古论今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谈古论今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谈古论今">
  <a:themeElements>
    <a:clrScheme name="谈古论今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谈古论今">
      <a:majorFont>
        <a:latin typeface="Times New Roman"/>
        <a:ea typeface="宋体"/>
        <a:cs typeface="Times New Roman"/>
      </a:majorFont>
      <a:minorFont>
        <a:latin typeface="Times New Roman"/>
        <a:ea typeface="宋体"/>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谈古论今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谈古论今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谈古论今 3">
        <a:dk1>
          <a:srgbClr val="000000"/>
        </a:dk1>
        <a:lt1>
          <a:srgbClr val="FFFFCC"/>
        </a:lt1>
        <a:dk2>
          <a:srgbClr val="808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谈古论今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谈古论今 5">
        <a:dk1>
          <a:srgbClr val="000000"/>
        </a:dk1>
        <a:lt1>
          <a:srgbClr val="FFFFFF"/>
        </a:lt1>
        <a:dk2>
          <a:srgbClr val="000000"/>
        </a:dk2>
        <a:lt2>
          <a:srgbClr val="969696"/>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谈古论今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谈古论今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谈古论今">
  <a:themeElements>
    <a:clrScheme name="谈古论今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谈古论今">
      <a:majorFont>
        <a:latin typeface="Times New Roman"/>
        <a:ea typeface="宋体"/>
        <a:cs typeface="Times New Roman"/>
      </a:majorFont>
      <a:minorFont>
        <a:latin typeface="Times New Roman"/>
        <a:ea typeface="宋体"/>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谈古论今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谈古论今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谈古论今 3">
        <a:dk1>
          <a:srgbClr val="000000"/>
        </a:dk1>
        <a:lt1>
          <a:srgbClr val="FFFFCC"/>
        </a:lt1>
        <a:dk2>
          <a:srgbClr val="808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谈古论今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谈古论今 5">
        <a:dk1>
          <a:srgbClr val="000000"/>
        </a:dk1>
        <a:lt1>
          <a:srgbClr val="FFFFFF"/>
        </a:lt1>
        <a:dk2>
          <a:srgbClr val="000000"/>
        </a:dk2>
        <a:lt2>
          <a:srgbClr val="969696"/>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谈古论今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谈古论今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谈古论今">
  <a:themeElements>
    <a:clrScheme name="谈古论今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谈古论今">
      <a:majorFont>
        <a:latin typeface="Times New Roman"/>
        <a:ea typeface="宋体"/>
        <a:cs typeface="Times New Roman"/>
      </a:majorFont>
      <a:minorFont>
        <a:latin typeface="Times New Roman"/>
        <a:ea typeface="宋体"/>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谈古论今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谈古论今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谈古论今 3">
        <a:dk1>
          <a:srgbClr val="000000"/>
        </a:dk1>
        <a:lt1>
          <a:srgbClr val="FFFFCC"/>
        </a:lt1>
        <a:dk2>
          <a:srgbClr val="808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谈古论今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谈古论今 5">
        <a:dk1>
          <a:srgbClr val="000000"/>
        </a:dk1>
        <a:lt1>
          <a:srgbClr val="FFFFFF"/>
        </a:lt1>
        <a:dk2>
          <a:srgbClr val="000000"/>
        </a:dk2>
        <a:lt2>
          <a:srgbClr val="969696"/>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谈古论今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谈古论今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3105</Words>
  <Application>WPS 演示</Application>
  <PresentationFormat>自定义</PresentationFormat>
  <Paragraphs>283</Paragraphs>
  <Slides>27</Slides>
  <Notes>20</Notes>
  <HiddenSlides>0</HiddenSlides>
  <MMClips>0</MMClips>
  <ScaleCrop>false</ScaleCrop>
  <HeadingPairs>
    <vt:vector size="6" baseType="variant">
      <vt:variant>
        <vt:lpstr>已用的字体</vt:lpstr>
      </vt:variant>
      <vt:variant>
        <vt:i4>27</vt:i4>
      </vt:variant>
      <vt:variant>
        <vt:lpstr>主题</vt:lpstr>
      </vt:variant>
      <vt:variant>
        <vt:i4>10</vt:i4>
      </vt:variant>
      <vt:variant>
        <vt:lpstr>幻灯片标题</vt:lpstr>
      </vt:variant>
      <vt:variant>
        <vt:i4>27</vt:i4>
      </vt:variant>
    </vt:vector>
  </HeadingPairs>
  <TitlesOfParts>
    <vt:vector size="64" baseType="lpstr">
      <vt:lpstr>Arial</vt:lpstr>
      <vt:lpstr>宋体</vt:lpstr>
      <vt:lpstr>Wingdings</vt:lpstr>
      <vt:lpstr>楷体_GB2312</vt:lpstr>
      <vt:lpstr>Calibri</vt:lpstr>
      <vt:lpstr>Franklin Gothic Book</vt:lpstr>
      <vt:lpstr>华文隶书</vt:lpstr>
      <vt:lpstr>Franklin Gothic Book</vt:lpstr>
      <vt:lpstr>Times New Roman</vt:lpstr>
      <vt:lpstr>Calibri Light</vt:lpstr>
      <vt:lpstr>等线 Light</vt:lpstr>
      <vt:lpstr>微软雅黑</vt:lpstr>
      <vt:lpstr>Ping Hei</vt:lpstr>
      <vt:lpstr>方正兰亭超细黑简体</vt:lpstr>
      <vt:lpstr>Calibri</vt:lpstr>
      <vt:lpstr>黑体</vt:lpstr>
      <vt:lpstr>MS PMincho</vt:lpstr>
      <vt:lpstr>Yu Gothic</vt:lpstr>
      <vt:lpstr>Times New Roman</vt:lpstr>
      <vt:lpstr>system-ui</vt:lpstr>
      <vt:lpstr>Segoe Print</vt:lpstr>
      <vt:lpstr>等线</vt:lpstr>
      <vt:lpstr>华康俪金黑W8(P)</vt:lpstr>
      <vt:lpstr>Arial Unicode MS</vt:lpstr>
      <vt:lpstr>楷体</vt:lpstr>
      <vt:lpstr>Calibri Light</vt:lpstr>
      <vt:lpstr>Perpetua</vt:lpstr>
      <vt:lpstr>6_Office 主题</vt:lpstr>
      <vt:lpstr>1_2011 HubSpot Theme</vt:lpstr>
      <vt:lpstr>7_谈古论今</vt:lpstr>
      <vt:lpstr>9_谈古论今</vt:lpstr>
      <vt:lpstr>8_Office 主题</vt:lpstr>
      <vt:lpstr>Office Theme</vt:lpstr>
      <vt:lpstr>2_谈古论今</vt:lpstr>
      <vt:lpstr>4_谈古论今</vt:lpstr>
      <vt:lpstr>1_谈古论今</vt:lpstr>
      <vt:lpstr>1_Office Theme</vt:lpstr>
      <vt:lpstr>PowerPoint 演示文稿</vt:lpstr>
      <vt:lpstr>PowerPoint 演示文稿</vt:lpstr>
      <vt:lpstr>2021年10月10日国资委党委召开习近平总书记全国国有企业党的建设工作会议重要讲话发表五周年学习座谈会 持续巩固深化学习贯彻成果 以高质量党建引领保障国资央企高质量发展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——为什么要国有企业</vt:lpstr>
      <vt:lpstr>——为什么要搞国企党建、怎样进行国企党建？</vt:lpstr>
      <vt:lpstr>——为什么要搞国企党建、怎样进行国企党建？</vt:lpstr>
      <vt:lpstr>——为什么要搞国企党建、怎样进行国企党建？</vt:lpstr>
      <vt:lpstr>PowerPoint 演示文稿</vt:lpstr>
      <vt:lpstr>三、深度融合实践路径</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琳</cp:lastModifiedBy>
  <cp:revision>245</cp:revision>
  <dcterms:created xsi:type="dcterms:W3CDTF">2015-08-05T04:46:00Z</dcterms:created>
  <dcterms:modified xsi:type="dcterms:W3CDTF">2024-05-27T05:41:36Z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CD064792BBD842BA883B1D151F99342A</vt:lpwstr>
  </property>
</Properties>
</file>