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3"/>
  </p:sldMasterIdLst>
  <p:notesMasterIdLst>
    <p:notesMasterId r:id="rId5"/>
  </p:notesMasterIdLst>
  <p:sldIdLst>
    <p:sldId id="377" r:id="rId4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</p:showPr>
  <p:clrMru>
    <a:srgbClr val="AA2525"/>
    <a:srgbClr val="901D21"/>
    <a:srgbClr val="7B1D1E"/>
    <a:srgbClr val="5E0F14"/>
    <a:srgbClr val="041969"/>
    <a:srgbClr val="020842"/>
    <a:srgbClr val="3B2F63"/>
    <a:srgbClr val="293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/>
    <p:restoredTop sz="94636"/>
  </p:normalViewPr>
  <p:slideViewPr>
    <p:cSldViewPr snapToGrid="0" showGuides="1">
      <p:cViewPr varScale="1">
        <p:scale>
          <a:sx n="101" d="100"/>
          <a:sy n="101" d="100"/>
        </p:scale>
        <p:origin x="144" y="126"/>
      </p:cViewPr>
      <p:guideLst>
        <p:guide orient="horz" pos="210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gs" Target="tags/tag21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fld id="{B6C65485-982E-4FB8-887F-12348991A442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inpin heiti" charset="-122"/>
                <a:ea typeface="inpin heiti" charset="-122"/>
              </a:defRPr>
            </a:lvl1pPr>
          </a:lstStyle>
          <a:p>
            <a:fld id="{7540E52F-EC2B-48D1-9BED-50978C5A6BAD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inpin heiti" charset="-122"/>
        <a:ea typeface="inpin heiti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0E52F-EC2B-48D1-9BED-50978C5A6B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image" Target="../media/image1.png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image" Target="../media/image2.png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image" Target="../media/image2.png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image" Target="../media/image2.png"/><Relationship Id="rId2" Type="http://schemas.openxmlformats.org/officeDocument/2006/relationships/tags" Target="../tags/tag28.xml"/><Relationship Id="rId10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42.xml"/><Relationship Id="rId8" Type="http://schemas.openxmlformats.org/officeDocument/2006/relationships/tags" Target="../tags/tag41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image" Target="../media/image2.png"/><Relationship Id="rId2" Type="http://schemas.openxmlformats.org/officeDocument/2006/relationships/tags" Target="../tags/tag36.xml"/><Relationship Id="rId10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image" Target="../media/image2.png"/><Relationship Id="rId2" Type="http://schemas.openxmlformats.org/officeDocument/2006/relationships/tags" Target="../tags/tag44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58.xml"/><Relationship Id="rId8" Type="http://schemas.openxmlformats.org/officeDocument/2006/relationships/tags" Target="../tags/tag57.xml"/><Relationship Id="rId7" Type="http://schemas.openxmlformats.org/officeDocument/2006/relationships/tags" Target="../tags/tag56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image" Target="../media/image2.png"/><Relationship Id="rId2" Type="http://schemas.openxmlformats.org/officeDocument/2006/relationships/tags" Target="../tags/tag52.xml"/><Relationship Id="rId12" Type="http://schemas.openxmlformats.org/officeDocument/2006/relationships/tags" Target="../tags/tag61.xml"/><Relationship Id="rId11" Type="http://schemas.openxmlformats.org/officeDocument/2006/relationships/tags" Target="../tags/tag60.xml"/><Relationship Id="rId10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image" Target="../media/image2.png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7" Type="http://schemas.openxmlformats.org/officeDocument/2006/relationships/tags" Target="../tags/tag76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image" Target="../media/image6.jpeg"/><Relationship Id="rId2" Type="http://schemas.openxmlformats.org/officeDocument/2006/relationships/tags" Target="../tags/tag78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image" Target="../media/image6.jpeg"/><Relationship Id="rId2" Type="http://schemas.openxmlformats.org/officeDocument/2006/relationships/tags" Target="../tags/tag84.xml"/><Relationship Id="rId15" Type="http://schemas.openxmlformats.org/officeDocument/2006/relationships/tags" Target="../tags/tag96.xml"/><Relationship Id="rId14" Type="http://schemas.openxmlformats.org/officeDocument/2006/relationships/tags" Target="../tags/tag95.xml"/><Relationship Id="rId13" Type="http://schemas.openxmlformats.org/officeDocument/2006/relationships/tags" Target="../tags/tag94.xml"/><Relationship Id="rId12" Type="http://schemas.openxmlformats.org/officeDocument/2006/relationships/tags" Target="../tags/tag93.xml"/><Relationship Id="rId11" Type="http://schemas.openxmlformats.org/officeDocument/2006/relationships/tags" Target="../tags/tag92.xml"/><Relationship Id="rId10" Type="http://schemas.openxmlformats.org/officeDocument/2006/relationships/tags" Target="../tags/tag9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03.xml"/><Relationship Id="rId8" Type="http://schemas.openxmlformats.org/officeDocument/2006/relationships/tags" Target="../tags/tag102.xml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image" Target="../media/image6.jpeg"/><Relationship Id="rId2" Type="http://schemas.openxmlformats.org/officeDocument/2006/relationships/tags" Target="../tags/tag97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image" Target="../media/image6.jpeg"/><Relationship Id="rId2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tags" Target="../tags/tag124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3" Type="http://schemas.openxmlformats.org/officeDocument/2006/relationships/image" Target="../media/image6.jpeg"/><Relationship Id="rId2" Type="http://schemas.openxmlformats.org/officeDocument/2006/relationships/tags" Target="../tags/tag120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image" Target="../media/image6.jpeg"/><Relationship Id="rId2" Type="http://schemas.openxmlformats.org/officeDocument/2006/relationships/tags" Target="../tags/tag132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140.xml"/><Relationship Id="rId8" Type="http://schemas.openxmlformats.org/officeDocument/2006/relationships/hyperlink" Target="mailto:info@eyefulpresentations.co.uk" TargetMode="External"/><Relationship Id="rId7" Type="http://schemas.openxmlformats.org/officeDocument/2006/relationships/image" Target="../media/image9.jpeg"/><Relationship Id="rId6" Type="http://schemas.openxmlformats.org/officeDocument/2006/relationships/tags" Target="../tags/tag139.xml"/><Relationship Id="rId5" Type="http://schemas.openxmlformats.org/officeDocument/2006/relationships/image" Target="../media/image8.jpeg"/><Relationship Id="rId4" Type="http://schemas.openxmlformats.org/officeDocument/2006/relationships/tags" Target="../tags/tag138.xml"/><Relationship Id="rId3" Type="http://schemas.openxmlformats.org/officeDocument/2006/relationships/image" Target="../media/image7.jpeg"/><Relationship Id="rId28" Type="http://schemas.openxmlformats.org/officeDocument/2006/relationships/tags" Target="../tags/tag157.xml"/><Relationship Id="rId27" Type="http://schemas.openxmlformats.org/officeDocument/2006/relationships/tags" Target="../tags/tag156.xml"/><Relationship Id="rId26" Type="http://schemas.openxmlformats.org/officeDocument/2006/relationships/tags" Target="../tags/tag155.xml"/><Relationship Id="rId25" Type="http://schemas.openxmlformats.org/officeDocument/2006/relationships/tags" Target="../tags/tag154.xml"/><Relationship Id="rId24" Type="http://schemas.openxmlformats.org/officeDocument/2006/relationships/image" Target="../media/image10.jpeg"/><Relationship Id="rId23" Type="http://schemas.openxmlformats.org/officeDocument/2006/relationships/tags" Target="../tags/tag153.xml"/><Relationship Id="rId22" Type="http://schemas.openxmlformats.org/officeDocument/2006/relationships/tags" Target="../tags/tag152.xml"/><Relationship Id="rId21" Type="http://schemas.openxmlformats.org/officeDocument/2006/relationships/tags" Target="../tags/tag151.xml"/><Relationship Id="rId20" Type="http://schemas.openxmlformats.org/officeDocument/2006/relationships/tags" Target="../tags/tag150.xml"/><Relationship Id="rId2" Type="http://schemas.openxmlformats.org/officeDocument/2006/relationships/tags" Target="../tags/tag137.xml"/><Relationship Id="rId19" Type="http://schemas.openxmlformats.org/officeDocument/2006/relationships/tags" Target="../tags/tag149.xml"/><Relationship Id="rId18" Type="http://schemas.openxmlformats.org/officeDocument/2006/relationships/tags" Target="../tags/tag148.xml"/><Relationship Id="rId17" Type="http://schemas.openxmlformats.org/officeDocument/2006/relationships/tags" Target="../tags/tag147.xml"/><Relationship Id="rId16" Type="http://schemas.openxmlformats.org/officeDocument/2006/relationships/tags" Target="../tags/tag146.xml"/><Relationship Id="rId15" Type="http://schemas.openxmlformats.org/officeDocument/2006/relationships/tags" Target="../tags/tag145.xml"/><Relationship Id="rId14" Type="http://schemas.openxmlformats.org/officeDocument/2006/relationships/tags" Target="../tags/tag144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hyperlink" Target="http://www.eyefulpresentations.co.uk/" TargetMode="Externa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tags" Target="../tags/tag6.xml"/><Relationship Id="rId3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3" Type="http://schemas.openxmlformats.org/officeDocument/2006/relationships/tags" Target="../tags/tag158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7" Type="http://schemas.openxmlformats.org/officeDocument/2006/relationships/tags" Target="../tags/tag166.xml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4" Type="http://schemas.openxmlformats.org/officeDocument/2006/relationships/tags" Target="../tags/tag163.xml"/><Relationship Id="rId3" Type="http://schemas.openxmlformats.org/officeDocument/2006/relationships/tags" Target="../tags/tag162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9" Type="http://schemas.openxmlformats.org/officeDocument/2006/relationships/tags" Target="../tags/tag174.xml"/><Relationship Id="rId8" Type="http://schemas.openxmlformats.org/officeDocument/2006/relationships/tags" Target="../tags/tag173.xml"/><Relationship Id="rId7" Type="http://schemas.openxmlformats.org/officeDocument/2006/relationships/tags" Target="../tags/tag172.xml"/><Relationship Id="rId6" Type="http://schemas.openxmlformats.org/officeDocument/2006/relationships/tags" Target="../tags/tag171.xml"/><Relationship Id="rId5" Type="http://schemas.openxmlformats.org/officeDocument/2006/relationships/tags" Target="../tags/tag170.xml"/><Relationship Id="rId4" Type="http://schemas.openxmlformats.org/officeDocument/2006/relationships/tags" Target="../tags/tag169.xml"/><Relationship Id="rId3" Type="http://schemas.openxmlformats.org/officeDocument/2006/relationships/tags" Target="../tags/tag168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181.xml"/><Relationship Id="rId8" Type="http://schemas.openxmlformats.org/officeDocument/2006/relationships/tags" Target="../tags/tag180.xml"/><Relationship Id="rId7" Type="http://schemas.openxmlformats.org/officeDocument/2006/relationships/tags" Target="../tags/tag179.xml"/><Relationship Id="rId6" Type="http://schemas.openxmlformats.org/officeDocument/2006/relationships/tags" Target="../tags/tag178.xml"/><Relationship Id="rId5" Type="http://schemas.openxmlformats.org/officeDocument/2006/relationships/tags" Target="../tags/tag177.xml"/><Relationship Id="rId4" Type="http://schemas.openxmlformats.org/officeDocument/2006/relationships/tags" Target="../tags/tag176.xml"/><Relationship Id="rId3" Type="http://schemas.openxmlformats.org/officeDocument/2006/relationships/tags" Target="../tags/tag175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tags" Target="../tags/tag188.xml"/><Relationship Id="rId8" Type="http://schemas.openxmlformats.org/officeDocument/2006/relationships/tags" Target="../tags/tag187.xml"/><Relationship Id="rId7" Type="http://schemas.openxmlformats.org/officeDocument/2006/relationships/tags" Target="../tags/tag186.xml"/><Relationship Id="rId6" Type="http://schemas.openxmlformats.org/officeDocument/2006/relationships/tags" Target="../tags/tag185.xml"/><Relationship Id="rId5" Type="http://schemas.openxmlformats.org/officeDocument/2006/relationships/tags" Target="../tags/tag184.xml"/><Relationship Id="rId4" Type="http://schemas.openxmlformats.org/officeDocument/2006/relationships/tags" Target="../tags/tag183.xml"/><Relationship Id="rId3" Type="http://schemas.openxmlformats.org/officeDocument/2006/relationships/tags" Target="../tags/tag182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9" Type="http://schemas.openxmlformats.org/officeDocument/2006/relationships/tags" Target="../tags/tag195.xml"/><Relationship Id="rId8" Type="http://schemas.openxmlformats.org/officeDocument/2006/relationships/tags" Target="../tags/tag194.xml"/><Relationship Id="rId7" Type="http://schemas.openxmlformats.org/officeDocument/2006/relationships/tags" Target="../tags/tag193.xml"/><Relationship Id="rId6" Type="http://schemas.openxmlformats.org/officeDocument/2006/relationships/tags" Target="../tags/tag192.xml"/><Relationship Id="rId5" Type="http://schemas.openxmlformats.org/officeDocument/2006/relationships/tags" Target="../tags/tag191.xml"/><Relationship Id="rId4" Type="http://schemas.openxmlformats.org/officeDocument/2006/relationships/tags" Target="../tags/tag190.xml"/><Relationship Id="rId3" Type="http://schemas.openxmlformats.org/officeDocument/2006/relationships/tags" Target="../tags/tag189.xml"/><Relationship Id="rId2" Type="http://schemas.openxmlformats.org/officeDocument/2006/relationships/image" Target="../media/image5.jpeg"/><Relationship Id="rId11" Type="http://schemas.openxmlformats.org/officeDocument/2006/relationships/tags" Target="../tags/tag197.xml"/><Relationship Id="rId10" Type="http://schemas.openxmlformats.org/officeDocument/2006/relationships/tags" Target="../tags/tag196.xml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tags" Target="../tags/tag203.xml"/><Relationship Id="rId7" Type="http://schemas.openxmlformats.org/officeDocument/2006/relationships/tags" Target="../tags/tag202.xml"/><Relationship Id="rId6" Type="http://schemas.openxmlformats.org/officeDocument/2006/relationships/tags" Target="../tags/tag201.xml"/><Relationship Id="rId5" Type="http://schemas.openxmlformats.org/officeDocument/2006/relationships/tags" Target="../tags/tag200.xml"/><Relationship Id="rId4" Type="http://schemas.openxmlformats.org/officeDocument/2006/relationships/tags" Target="../tags/tag199.xml"/><Relationship Id="rId3" Type="http://schemas.openxmlformats.org/officeDocument/2006/relationships/tags" Target="../tags/tag198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>
            <p:ph type="ctrTitle" idx="1" hasCustomPrompt="1"/>
            <p:custDataLst>
              <p:tags r:id="rId4"/>
            </p:custDataLst>
          </p:nvPr>
        </p:nvSpPr>
        <p:spPr>
          <a:xfrm>
            <a:off x="2196537" y="2197967"/>
            <a:ext cx="7798926" cy="1688481"/>
          </a:xfrm>
        </p:spPr>
        <p:txBody>
          <a:bodyPr vert="horz" wrap="square" lIns="101600" tIns="0" rIns="76200" bIns="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8600" b="0" i="0" u="none" strike="noStrike" kern="1200" cap="none" spc="400" normalizeH="0" baseline="0" noProof="1" dirty="0">
                <a:solidFill>
                  <a:schemeClr val="dk1"/>
                </a:solidFill>
                <a:uFillTx/>
                <a:latin typeface="Arial" panose="020B0604020202020204" pitchFamily="34" charset="0"/>
                <a:ea typeface="汉仪程行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4" name="副标题 2"/>
          <p:cNvSpPr/>
          <p:nvPr>
            <p:ph type="subTitle" idx="2" hasCustomPrompt="1"/>
            <p:custDataLst>
              <p:tags r:id="rId5"/>
            </p:custDataLst>
          </p:nvPr>
        </p:nvSpPr>
        <p:spPr>
          <a:xfrm>
            <a:off x="2196537" y="1732218"/>
            <a:ext cx="7798926" cy="444721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800" b="0" i="0" u="none" strike="noStrike" kern="1200" cap="none" spc="550" normalizeH="0" baseline="0" noProof="1" dirty="0">
                <a:solidFill>
                  <a:schemeClr val="dk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1"/>
          <p:cNvSpPr/>
          <p:nvPr>
            <p:ph type="title" idx="1" hasCustomPrompt="1"/>
            <p:custDataLst>
              <p:tags r:id="rId4"/>
            </p:custDataLst>
          </p:nvPr>
        </p:nvSpPr>
        <p:spPr>
          <a:xfrm>
            <a:off x="2196537" y="2197967"/>
            <a:ext cx="7798926" cy="1688481"/>
          </a:xfrm>
        </p:spPr>
        <p:txBody>
          <a:bodyPr vert="horz" wrap="square" lIns="101600" tIns="0" rIns="76200" bIns="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8600" b="0" i="0" u="none" strike="noStrike" kern="1200" cap="none" spc="400" normalizeH="0" baseline="0" noProof="1" dirty="0">
                <a:solidFill>
                  <a:schemeClr val="dk1"/>
                </a:solidFill>
                <a:uFillTx/>
                <a:latin typeface="Arial" panose="020B0604020202020204" pitchFamily="34" charset="0"/>
                <a:ea typeface="汉仪程行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7" name="文本占位符 2"/>
          <p:cNvSpPr/>
          <p:nvPr>
            <p:ph type="body" idx="2" hasCustomPrompt="1"/>
            <p:custDataLst>
              <p:tags r:id="rId5"/>
            </p:custDataLst>
          </p:nvPr>
        </p:nvSpPr>
        <p:spPr>
          <a:xfrm>
            <a:off x="2196537" y="1732218"/>
            <a:ext cx="7798926" cy="444721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800" b="0" i="0" u="none" strike="noStrike" kern="1200" cap="none" spc="550" normalizeH="0" baseline="0" noProof="1" dirty="0">
                <a:solidFill>
                  <a:schemeClr val="dk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6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dirty="0">
              <a:solidFill>
                <a:schemeClr val="lt1"/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1524000" y="3441537"/>
            <a:ext cx="9144000" cy="92356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1524000" y="4551443"/>
            <a:ext cx="9144000" cy="45894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39" name="直接连接符 38"/>
          <p:cNvCxnSpPr/>
          <p:nvPr>
            <p:custDataLst>
              <p:tags r:id="rId8"/>
            </p:custDataLst>
          </p:nvPr>
        </p:nvCxnSpPr>
        <p:spPr>
          <a:xfrm>
            <a:off x="2658157" y="4458273"/>
            <a:ext cx="687568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882" y="952508"/>
            <a:ext cx="10852237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" y="0"/>
            <a:ext cx="12181172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" y="0"/>
            <a:ext cx="12181172" cy="6858000"/>
          </a:xfrm>
          <a:prstGeom prst="rect">
            <a:avLst/>
          </a:prstGeom>
        </p:spPr>
      </p:pic>
      <p:grpSp>
        <p:nvGrpSpPr>
          <p:cNvPr id="8" name="组合 7"/>
          <p:cNvGrpSpPr/>
          <p:nvPr>
            <p:custDataLst>
              <p:tags r:id="rId4"/>
            </p:custDataLst>
          </p:nvPr>
        </p:nvGrpSpPr>
        <p:grpSpPr>
          <a:xfrm>
            <a:off x="2870542" y="2324286"/>
            <a:ext cx="1785300" cy="1785068"/>
            <a:chOff x="1101311" y="1198062"/>
            <a:chExt cx="1106591" cy="1106447"/>
          </a:xfrm>
        </p:grpSpPr>
        <p:grpSp>
          <p:nvGrpSpPr>
            <p:cNvPr id="9" name="组合 8"/>
            <p:cNvGrpSpPr/>
            <p:nvPr/>
          </p:nvGrpSpPr>
          <p:grpSpPr>
            <a:xfrm>
              <a:off x="1101311" y="1198062"/>
              <a:ext cx="1106591" cy="1106447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3" name="同心圆 96"/>
              <p:cNvSpPr/>
              <p:nvPr>
                <p:custDataLst>
                  <p:tags r:id="rId5"/>
                </p:custDataLst>
              </p:nvPr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90" dirty="0">
                  <a:solidFill>
                    <a:schemeClr val="tx1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椭圆 13"/>
              <p:cNvSpPr/>
              <p:nvPr>
                <p:custDataLst>
                  <p:tags r:id="rId6"/>
                </p:custDataLst>
              </p:nvPr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90" dirty="0"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>
              <a:grpSpLocks noChangeAspect="1"/>
            </p:cNvGrpSpPr>
            <p:nvPr/>
          </p:nvGrpSpPr>
          <p:grpSpPr>
            <a:xfrm>
              <a:off x="1330537" y="1422392"/>
              <a:ext cx="648140" cy="625029"/>
              <a:chOff x="7019925" y="5499100"/>
              <a:chExt cx="312738" cy="301626"/>
            </a:xfrm>
            <a:solidFill>
              <a:srgbClr val="C00000"/>
            </a:solidFill>
          </p:grpSpPr>
          <p:sp>
            <p:nvSpPr>
              <p:cNvPr id="11" name="Freeform 252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7069138" y="5567363"/>
                <a:ext cx="214313" cy="233363"/>
              </a:xfrm>
              <a:custGeom>
                <a:avLst/>
                <a:gdLst>
                  <a:gd name="T0" fmla="*/ 0 w 57"/>
                  <a:gd name="T1" fmla="*/ 26 h 62"/>
                  <a:gd name="T2" fmla="*/ 0 w 57"/>
                  <a:gd name="T3" fmla="*/ 59 h 62"/>
                  <a:gd name="T4" fmla="*/ 2 w 57"/>
                  <a:gd name="T5" fmla="*/ 62 h 62"/>
                  <a:gd name="T6" fmla="*/ 4 w 57"/>
                  <a:gd name="T7" fmla="*/ 62 h 62"/>
                  <a:gd name="T8" fmla="*/ 19 w 57"/>
                  <a:gd name="T9" fmla="*/ 62 h 62"/>
                  <a:gd name="T10" fmla="*/ 21 w 57"/>
                  <a:gd name="T11" fmla="*/ 62 h 62"/>
                  <a:gd name="T12" fmla="*/ 21 w 57"/>
                  <a:gd name="T13" fmla="*/ 61 h 62"/>
                  <a:gd name="T14" fmla="*/ 21 w 57"/>
                  <a:gd name="T15" fmla="*/ 45 h 62"/>
                  <a:gd name="T16" fmla="*/ 36 w 57"/>
                  <a:gd name="T17" fmla="*/ 45 h 62"/>
                  <a:gd name="T18" fmla="*/ 36 w 57"/>
                  <a:gd name="T19" fmla="*/ 61 h 62"/>
                  <a:gd name="T20" fmla="*/ 37 w 57"/>
                  <a:gd name="T21" fmla="*/ 62 h 62"/>
                  <a:gd name="T22" fmla="*/ 38 w 57"/>
                  <a:gd name="T23" fmla="*/ 62 h 62"/>
                  <a:gd name="T24" fmla="*/ 53 w 57"/>
                  <a:gd name="T25" fmla="*/ 62 h 62"/>
                  <a:gd name="T26" fmla="*/ 56 w 57"/>
                  <a:gd name="T27" fmla="*/ 62 h 62"/>
                  <a:gd name="T28" fmla="*/ 57 w 57"/>
                  <a:gd name="T29" fmla="*/ 59 h 62"/>
                  <a:gd name="T30" fmla="*/ 57 w 57"/>
                  <a:gd name="T31" fmla="*/ 26 h 62"/>
                  <a:gd name="T32" fmla="*/ 29 w 57"/>
                  <a:gd name="T33" fmla="*/ 0 h 62"/>
                  <a:gd name="T34" fmla="*/ 0 w 57"/>
                  <a:gd name="T35" fmla="*/ 26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7" h="62">
                    <a:moveTo>
                      <a:pt x="0" y="26"/>
                    </a:moveTo>
                    <a:cubicBezTo>
                      <a:pt x="0" y="59"/>
                      <a:pt x="0" y="59"/>
                      <a:pt x="0" y="59"/>
                    </a:cubicBezTo>
                    <a:cubicBezTo>
                      <a:pt x="0" y="61"/>
                      <a:pt x="1" y="62"/>
                      <a:pt x="2" y="62"/>
                    </a:cubicBezTo>
                    <a:cubicBezTo>
                      <a:pt x="3" y="62"/>
                      <a:pt x="3" y="62"/>
                      <a:pt x="4" y="62"/>
                    </a:cubicBezTo>
                    <a:cubicBezTo>
                      <a:pt x="19" y="62"/>
                      <a:pt x="19" y="62"/>
                      <a:pt x="19" y="62"/>
                    </a:cubicBezTo>
                    <a:cubicBezTo>
                      <a:pt x="20" y="62"/>
                      <a:pt x="20" y="62"/>
                      <a:pt x="21" y="62"/>
                    </a:cubicBezTo>
                    <a:cubicBezTo>
                      <a:pt x="21" y="62"/>
                      <a:pt x="21" y="61"/>
                      <a:pt x="21" y="61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36" y="45"/>
                      <a:pt x="36" y="45"/>
                      <a:pt x="36" y="45"/>
                    </a:cubicBezTo>
                    <a:cubicBezTo>
                      <a:pt x="36" y="61"/>
                      <a:pt x="36" y="61"/>
                      <a:pt x="36" y="61"/>
                    </a:cubicBezTo>
                    <a:cubicBezTo>
                      <a:pt x="36" y="61"/>
                      <a:pt x="37" y="62"/>
                      <a:pt x="37" y="62"/>
                    </a:cubicBezTo>
                    <a:cubicBezTo>
                      <a:pt x="37" y="62"/>
                      <a:pt x="38" y="62"/>
                      <a:pt x="38" y="62"/>
                    </a:cubicBezTo>
                    <a:cubicBezTo>
                      <a:pt x="53" y="62"/>
                      <a:pt x="53" y="62"/>
                      <a:pt x="53" y="62"/>
                    </a:cubicBezTo>
                    <a:cubicBezTo>
                      <a:pt x="54" y="62"/>
                      <a:pt x="55" y="62"/>
                      <a:pt x="56" y="62"/>
                    </a:cubicBezTo>
                    <a:cubicBezTo>
                      <a:pt x="56" y="62"/>
                      <a:pt x="57" y="61"/>
                      <a:pt x="57" y="59"/>
                    </a:cubicBezTo>
                    <a:cubicBezTo>
                      <a:pt x="57" y="26"/>
                      <a:pt x="57" y="26"/>
                      <a:pt x="57" y="26"/>
                    </a:cubicBezTo>
                    <a:cubicBezTo>
                      <a:pt x="29" y="0"/>
                      <a:pt x="29" y="0"/>
                      <a:pt x="29" y="0"/>
                    </a:cubicBez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65"/>
              </a:p>
            </p:txBody>
          </p:sp>
          <p:sp>
            <p:nvSpPr>
              <p:cNvPr id="12" name="Freeform 253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7019925" y="5499100"/>
                <a:ext cx="312738" cy="169863"/>
              </a:xfrm>
              <a:custGeom>
                <a:avLst/>
                <a:gdLst>
                  <a:gd name="T0" fmla="*/ 81 w 83"/>
                  <a:gd name="T1" fmla="*/ 35 h 45"/>
                  <a:gd name="T2" fmla="*/ 68 w 83"/>
                  <a:gd name="T3" fmla="*/ 23 h 45"/>
                  <a:gd name="T4" fmla="*/ 68 w 83"/>
                  <a:gd name="T5" fmla="*/ 4 h 45"/>
                  <a:gd name="T6" fmla="*/ 66 w 83"/>
                  <a:gd name="T7" fmla="*/ 2 h 45"/>
                  <a:gd name="T8" fmla="*/ 61 w 83"/>
                  <a:gd name="T9" fmla="*/ 2 h 45"/>
                  <a:gd name="T10" fmla="*/ 59 w 83"/>
                  <a:gd name="T11" fmla="*/ 4 h 45"/>
                  <a:gd name="T12" fmla="*/ 59 w 83"/>
                  <a:gd name="T13" fmla="*/ 15 h 45"/>
                  <a:gd name="T14" fmla="*/ 45 w 83"/>
                  <a:gd name="T15" fmla="*/ 2 h 45"/>
                  <a:gd name="T16" fmla="*/ 38 w 83"/>
                  <a:gd name="T17" fmla="*/ 2 h 45"/>
                  <a:gd name="T18" fmla="*/ 2 w 83"/>
                  <a:gd name="T19" fmla="*/ 35 h 45"/>
                  <a:gd name="T20" fmla="*/ 2 w 83"/>
                  <a:gd name="T21" fmla="*/ 43 h 45"/>
                  <a:gd name="T22" fmla="*/ 6 w 83"/>
                  <a:gd name="T23" fmla="*/ 44 h 45"/>
                  <a:gd name="T24" fmla="*/ 10 w 83"/>
                  <a:gd name="T25" fmla="*/ 43 h 45"/>
                  <a:gd name="T26" fmla="*/ 42 w 83"/>
                  <a:gd name="T27" fmla="*/ 13 h 45"/>
                  <a:gd name="T28" fmla="*/ 74 w 83"/>
                  <a:gd name="T29" fmla="*/ 43 h 45"/>
                  <a:gd name="T30" fmla="*/ 81 w 83"/>
                  <a:gd name="T31" fmla="*/ 43 h 45"/>
                  <a:gd name="T32" fmla="*/ 81 w 83"/>
                  <a:gd name="T33" fmla="*/ 3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3" h="45">
                    <a:moveTo>
                      <a:pt x="81" y="35"/>
                    </a:moveTo>
                    <a:cubicBezTo>
                      <a:pt x="68" y="23"/>
                      <a:pt x="68" y="23"/>
                      <a:pt x="68" y="23"/>
                    </a:cubicBezTo>
                    <a:cubicBezTo>
                      <a:pt x="68" y="4"/>
                      <a:pt x="68" y="4"/>
                      <a:pt x="68" y="4"/>
                    </a:cubicBezTo>
                    <a:cubicBezTo>
                      <a:pt x="68" y="3"/>
                      <a:pt x="67" y="2"/>
                      <a:pt x="66" y="2"/>
                    </a:cubicBezTo>
                    <a:cubicBezTo>
                      <a:pt x="61" y="2"/>
                      <a:pt x="61" y="2"/>
                      <a:pt x="61" y="2"/>
                    </a:cubicBezTo>
                    <a:cubicBezTo>
                      <a:pt x="60" y="2"/>
                      <a:pt x="59" y="3"/>
                      <a:pt x="59" y="4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45" y="2"/>
                      <a:pt x="45" y="2"/>
                      <a:pt x="45" y="2"/>
                    </a:cubicBezTo>
                    <a:cubicBezTo>
                      <a:pt x="43" y="0"/>
                      <a:pt x="40" y="0"/>
                      <a:pt x="38" y="2"/>
                    </a:cubicBezTo>
                    <a:cubicBezTo>
                      <a:pt x="2" y="35"/>
                      <a:pt x="2" y="35"/>
                      <a:pt x="2" y="35"/>
                    </a:cubicBezTo>
                    <a:cubicBezTo>
                      <a:pt x="0" y="37"/>
                      <a:pt x="0" y="40"/>
                      <a:pt x="2" y="43"/>
                    </a:cubicBezTo>
                    <a:cubicBezTo>
                      <a:pt x="3" y="44"/>
                      <a:pt x="5" y="44"/>
                      <a:pt x="6" y="44"/>
                    </a:cubicBezTo>
                    <a:cubicBezTo>
                      <a:pt x="7" y="44"/>
                      <a:pt x="9" y="44"/>
                      <a:pt x="10" y="43"/>
                    </a:cubicBezTo>
                    <a:cubicBezTo>
                      <a:pt x="42" y="13"/>
                      <a:pt x="42" y="13"/>
                      <a:pt x="42" y="13"/>
                    </a:cubicBezTo>
                    <a:cubicBezTo>
                      <a:pt x="74" y="43"/>
                      <a:pt x="74" y="43"/>
                      <a:pt x="74" y="43"/>
                    </a:cubicBezTo>
                    <a:cubicBezTo>
                      <a:pt x="76" y="45"/>
                      <a:pt x="80" y="45"/>
                      <a:pt x="81" y="43"/>
                    </a:cubicBezTo>
                    <a:cubicBezTo>
                      <a:pt x="83" y="40"/>
                      <a:pt x="83" y="37"/>
                      <a:pt x="81" y="3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65"/>
              </a:p>
            </p:txBody>
          </p:sp>
        </p:grpSp>
      </p:grpSp>
      <p:sp>
        <p:nvSpPr>
          <p:cNvPr id="15" name="矩形 14"/>
          <p:cNvSpPr/>
          <p:nvPr>
            <p:custDataLst>
              <p:tags r:id="rId9"/>
            </p:custDataLst>
          </p:nvPr>
        </p:nvSpPr>
        <p:spPr>
          <a:xfrm>
            <a:off x="0" y="3197495"/>
            <a:ext cx="2640000" cy="1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135"/>
          </a:p>
        </p:txBody>
      </p:sp>
      <p:sp>
        <p:nvSpPr>
          <p:cNvPr id="16" name="矩形 15"/>
          <p:cNvSpPr/>
          <p:nvPr>
            <p:custDataLst>
              <p:tags r:id="rId10"/>
            </p:custDataLst>
          </p:nvPr>
        </p:nvSpPr>
        <p:spPr>
          <a:xfrm>
            <a:off x="5039884" y="3989354"/>
            <a:ext cx="7152117" cy="1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135"/>
          </a:p>
        </p:txBody>
      </p:sp>
      <p:sp>
        <p:nvSpPr>
          <p:cNvPr id="17" name="矩形 16"/>
          <p:cNvSpPr/>
          <p:nvPr>
            <p:custDataLst>
              <p:tags r:id="rId11"/>
            </p:custDataLst>
          </p:nvPr>
        </p:nvSpPr>
        <p:spPr>
          <a:xfrm>
            <a:off x="5039883" y="2363246"/>
            <a:ext cx="7152117" cy="1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135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2"/>
            </p:custDataLst>
          </p:nvPr>
        </p:nvSpPr>
        <p:spPr>
          <a:xfrm>
            <a:off x="4986694" y="2686205"/>
            <a:ext cx="6360755" cy="100838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6" grpId="0" bldLvl="0" animBg="1"/>
      <p:bldP spid="17" grpId="0" bldLvl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" y="0"/>
            <a:ext cx="12181172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4" name="标题 23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" y="0"/>
            <a:ext cx="12181172" cy="6858000"/>
          </a:xfrm>
          <a:prstGeom prst="rect">
            <a:avLst/>
          </a:prstGeom>
        </p:spPr>
      </p:pic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" y="0"/>
            <a:ext cx="12181172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839787" y="457200"/>
            <a:ext cx="4165200" cy="1600200"/>
          </a:xfrm>
        </p:spPr>
        <p:txBody>
          <a:bodyPr anchor="t" anchorCtr="0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  <p:custDataLst>
              <p:tags r:id="rId5"/>
            </p:custDataLst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" y="0"/>
            <a:ext cx="12181172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tdz\桌面\新建文件夹\为高手鼓掌.jp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8264" y="4626904"/>
            <a:ext cx="2909179" cy="1818000"/>
          </a:xfrm>
          <a:prstGeom prst="rect">
            <a:avLst/>
          </a:prstGeom>
          <a:noFill/>
          <a:ln w="3810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Documents and Settings\tdz\桌面\新建文件夹\20121281732304920306.jp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123953" y="4635336"/>
            <a:ext cx="2909179" cy="1818000"/>
          </a:xfrm>
          <a:prstGeom prst="rect">
            <a:avLst/>
          </a:prstGeom>
          <a:noFill/>
          <a:ln w="3810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Documents and Settings\tdz\桌面\新建文件夹\2012511855371554.jpg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159643" y="4635336"/>
            <a:ext cx="2909179" cy="1818000"/>
          </a:xfrm>
          <a:prstGeom prst="rect">
            <a:avLst/>
          </a:prstGeom>
          <a:noFill/>
          <a:ln w="3810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60">
            <a:hlinkClick r:id="rId8"/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968255" y="2757248"/>
            <a:ext cx="444068" cy="523875"/>
          </a:xfrm>
          <a:prstGeom prst="ellipse">
            <a:avLst/>
          </a:prstGeom>
          <a:solidFill>
            <a:srgbClr val="0079C5">
              <a:alpha val="0"/>
            </a:srgbClr>
          </a:solidFill>
          <a:ln w="33338">
            <a:noFill/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Oval 61">
            <a:hlinkClick r:id="rId10"/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80219" y="3565677"/>
            <a:ext cx="420141" cy="521495"/>
          </a:xfrm>
          <a:prstGeom prst="ellipse">
            <a:avLst/>
          </a:prstGeom>
          <a:solidFill>
            <a:srgbClr val="0079C5">
              <a:alpha val="0"/>
            </a:srgbClr>
          </a:solidFill>
          <a:ln w="33338">
            <a:noFill/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矩形​​ 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-1" y="404664"/>
            <a:ext cx="12191999" cy="4079229"/>
          </a:xfrm>
          <a:prstGeom prst="rect">
            <a:avLst/>
          </a:prstGeom>
          <a:solidFill>
            <a:schemeClr val="accent1"/>
          </a:solidFill>
          <a:ln w="9525" cmpd="sng">
            <a:noFill/>
            <a:miter lim="800000"/>
          </a:ln>
        </p:spPr>
        <p:txBody>
          <a:bodyPr lIns="287927" tIns="45708" rIns="91417" bIns="45708" anchor="b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zh-CN" sz="28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Line 3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6188701" y="1671389"/>
            <a:ext cx="1587" cy="2700339"/>
          </a:xfrm>
          <a:prstGeom prst="line">
            <a:avLst/>
          </a:prstGeom>
          <a:noFill/>
          <a:ln w="33338">
            <a:solidFill>
              <a:schemeClr val="bg1"/>
            </a:solidFill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2" y="3913344"/>
            <a:ext cx="1923231" cy="15477"/>
          </a:xfrm>
          <a:prstGeom prst="line">
            <a:avLst/>
          </a:prstGeom>
          <a:noFill/>
          <a:ln w="33338">
            <a:solidFill>
              <a:schemeClr val="bg1"/>
            </a:solidFill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Line 1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1923233" y="2740575"/>
            <a:ext cx="200051" cy="1188244"/>
          </a:xfrm>
          <a:prstGeom prst="line">
            <a:avLst/>
          </a:prstGeom>
          <a:noFill/>
          <a:ln w="33338">
            <a:solidFill>
              <a:schemeClr val="bg1"/>
            </a:solidFill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" name="Line 2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136237" y="2561977"/>
            <a:ext cx="7939" cy="1806179"/>
          </a:xfrm>
          <a:prstGeom prst="line">
            <a:avLst/>
          </a:prstGeom>
          <a:noFill/>
          <a:ln w="33338">
            <a:solidFill>
              <a:schemeClr val="bg1"/>
            </a:solidFill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Freeform 11"/>
          <p:cNvSpPr/>
          <p:nvPr>
            <p:custDataLst>
              <p:tags r:id="rId17"/>
            </p:custDataLst>
          </p:nvPr>
        </p:nvSpPr>
        <p:spPr bwMode="auto">
          <a:xfrm>
            <a:off x="1154785" y="2738189"/>
            <a:ext cx="981203" cy="198835"/>
          </a:xfrm>
          <a:custGeom>
            <a:avLst/>
            <a:gdLst>
              <a:gd name="T0" fmla="*/ 0 w 618"/>
              <a:gd name="T1" fmla="*/ 167 h 167"/>
              <a:gd name="T2" fmla="*/ 616 w 618"/>
              <a:gd name="T3" fmla="*/ 20 h 167"/>
              <a:gd name="T4" fmla="*/ 618 w 618"/>
              <a:gd name="T5" fmla="*/ 0 h 167"/>
              <a:gd name="T6" fmla="*/ 2 w 618"/>
              <a:gd name="T7" fmla="*/ 153 h 167"/>
              <a:gd name="T8" fmla="*/ 0 60000 65536"/>
              <a:gd name="T9" fmla="*/ 0 60000 65536"/>
              <a:gd name="T10" fmla="*/ 0 60000 65536"/>
              <a:gd name="T11" fmla="*/ 0 60000 65536"/>
              <a:gd name="T12" fmla="*/ 0 w 618"/>
              <a:gd name="T13" fmla="*/ 0 h 167"/>
              <a:gd name="T14" fmla="*/ 618 w 618"/>
              <a:gd name="T15" fmla="*/ 167 h 1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18" h="167">
                <a:moveTo>
                  <a:pt x="0" y="167"/>
                </a:moveTo>
                <a:lnTo>
                  <a:pt x="616" y="20"/>
                </a:lnTo>
                <a:lnTo>
                  <a:pt x="618" y="0"/>
                </a:lnTo>
                <a:lnTo>
                  <a:pt x="2" y="153"/>
                </a:lnTo>
              </a:path>
            </a:pathLst>
          </a:custGeom>
          <a:solidFill>
            <a:schemeClr val="bg1"/>
          </a:solidFill>
          <a:ln w="11113" cap="flat">
            <a:solidFill>
              <a:schemeClr val="bg1"/>
            </a:solidFill>
            <a:prstDash val="solid"/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" name="Freeform 13"/>
          <p:cNvSpPr/>
          <p:nvPr>
            <p:custDataLst>
              <p:tags r:id="rId18"/>
            </p:custDataLst>
          </p:nvPr>
        </p:nvSpPr>
        <p:spPr bwMode="auto">
          <a:xfrm>
            <a:off x="2104229" y="2459589"/>
            <a:ext cx="1567067" cy="309563"/>
          </a:xfrm>
          <a:custGeom>
            <a:avLst/>
            <a:gdLst>
              <a:gd name="T0" fmla="*/ 0 w 987"/>
              <a:gd name="T1" fmla="*/ 260 h 260"/>
              <a:gd name="T2" fmla="*/ 985 w 987"/>
              <a:gd name="T3" fmla="*/ 19 h 260"/>
              <a:gd name="T4" fmla="*/ 987 w 987"/>
              <a:gd name="T5" fmla="*/ 0 h 260"/>
              <a:gd name="T6" fmla="*/ 8 w 987"/>
              <a:gd name="T7" fmla="*/ 238 h 260"/>
              <a:gd name="T8" fmla="*/ 0 60000 65536"/>
              <a:gd name="T9" fmla="*/ 0 60000 65536"/>
              <a:gd name="T10" fmla="*/ 0 60000 65536"/>
              <a:gd name="T11" fmla="*/ 0 60000 65536"/>
              <a:gd name="T12" fmla="*/ 0 w 987"/>
              <a:gd name="T13" fmla="*/ 0 h 260"/>
              <a:gd name="T14" fmla="*/ 987 w 987"/>
              <a:gd name="T15" fmla="*/ 260 h 2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7" h="260">
                <a:moveTo>
                  <a:pt x="0" y="260"/>
                </a:moveTo>
                <a:lnTo>
                  <a:pt x="985" y="19"/>
                </a:lnTo>
                <a:lnTo>
                  <a:pt x="987" y="0"/>
                </a:lnTo>
                <a:lnTo>
                  <a:pt x="8" y="238"/>
                </a:lnTo>
              </a:path>
            </a:pathLst>
          </a:custGeom>
          <a:solidFill>
            <a:schemeClr val="bg1"/>
          </a:solidFill>
          <a:ln w="11113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" name="Freeform 15"/>
          <p:cNvSpPr/>
          <p:nvPr>
            <p:custDataLst>
              <p:tags r:id="rId19"/>
            </p:custDataLst>
          </p:nvPr>
        </p:nvSpPr>
        <p:spPr bwMode="auto">
          <a:xfrm>
            <a:off x="1261163" y="946300"/>
            <a:ext cx="2541919" cy="845344"/>
          </a:xfrm>
          <a:custGeom>
            <a:avLst/>
            <a:gdLst>
              <a:gd name="T0" fmla="*/ 1002 w 1002"/>
              <a:gd name="T1" fmla="*/ 3 h 396"/>
              <a:gd name="T2" fmla="*/ 997 w 1002"/>
              <a:gd name="T3" fmla="*/ 12 h 396"/>
              <a:gd name="T4" fmla="*/ 993 w 1002"/>
              <a:gd name="T5" fmla="*/ 11 h 396"/>
              <a:gd name="T6" fmla="*/ 982 w 1002"/>
              <a:gd name="T7" fmla="*/ 9 h 396"/>
              <a:gd name="T8" fmla="*/ 967 w 1002"/>
              <a:gd name="T9" fmla="*/ 9 h 396"/>
              <a:gd name="T10" fmla="*/ 953 w 1002"/>
              <a:gd name="T11" fmla="*/ 11 h 396"/>
              <a:gd name="T12" fmla="*/ 939 w 1002"/>
              <a:gd name="T13" fmla="*/ 16 h 396"/>
              <a:gd name="T14" fmla="*/ 424 w 1002"/>
              <a:gd name="T15" fmla="*/ 224 h 396"/>
              <a:gd name="T16" fmla="*/ 376 w 1002"/>
              <a:gd name="T17" fmla="*/ 244 h 396"/>
              <a:gd name="T18" fmla="*/ 1 w 1002"/>
              <a:gd name="T19" fmla="*/ 396 h 396"/>
              <a:gd name="T20" fmla="*/ 0 w 1002"/>
              <a:gd name="T21" fmla="*/ 390 h 396"/>
              <a:gd name="T22" fmla="*/ 377 w 1002"/>
              <a:gd name="T23" fmla="*/ 237 h 396"/>
              <a:gd name="T24" fmla="*/ 424 w 1002"/>
              <a:gd name="T25" fmla="*/ 218 h 396"/>
              <a:gd name="T26" fmla="*/ 938 w 1002"/>
              <a:gd name="T27" fmla="*/ 8 h 396"/>
              <a:gd name="T28" fmla="*/ 954 w 1002"/>
              <a:gd name="T29" fmla="*/ 3 h 396"/>
              <a:gd name="T30" fmla="*/ 971 w 1002"/>
              <a:gd name="T31" fmla="*/ 1 h 396"/>
              <a:gd name="T32" fmla="*/ 987 w 1002"/>
              <a:gd name="T33" fmla="*/ 0 h 396"/>
              <a:gd name="T34" fmla="*/ 1000 w 1002"/>
              <a:gd name="T35" fmla="*/ 3 h 396"/>
              <a:gd name="T36" fmla="*/ 1002 w 1002"/>
              <a:gd name="T37" fmla="*/ 3 h 39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002"/>
              <a:gd name="T58" fmla="*/ 0 h 396"/>
              <a:gd name="T59" fmla="*/ 1002 w 1002"/>
              <a:gd name="T60" fmla="*/ 396 h 39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002" h="396">
                <a:moveTo>
                  <a:pt x="1002" y="3"/>
                </a:moveTo>
                <a:cubicBezTo>
                  <a:pt x="997" y="12"/>
                  <a:pt x="997" y="12"/>
                  <a:pt x="997" y="12"/>
                </a:cubicBezTo>
                <a:cubicBezTo>
                  <a:pt x="993" y="11"/>
                  <a:pt x="993" y="11"/>
                  <a:pt x="993" y="11"/>
                </a:cubicBezTo>
                <a:cubicBezTo>
                  <a:pt x="990" y="10"/>
                  <a:pt x="986" y="9"/>
                  <a:pt x="982" y="9"/>
                </a:cubicBezTo>
                <a:cubicBezTo>
                  <a:pt x="977" y="9"/>
                  <a:pt x="972" y="9"/>
                  <a:pt x="967" y="9"/>
                </a:cubicBezTo>
                <a:cubicBezTo>
                  <a:pt x="962" y="10"/>
                  <a:pt x="957" y="10"/>
                  <a:pt x="953" y="11"/>
                </a:cubicBezTo>
                <a:cubicBezTo>
                  <a:pt x="948" y="13"/>
                  <a:pt x="943" y="14"/>
                  <a:pt x="939" y="16"/>
                </a:cubicBezTo>
                <a:cubicBezTo>
                  <a:pt x="424" y="224"/>
                  <a:pt x="424" y="224"/>
                  <a:pt x="424" y="224"/>
                </a:cubicBezTo>
                <a:cubicBezTo>
                  <a:pt x="376" y="244"/>
                  <a:pt x="376" y="244"/>
                  <a:pt x="376" y="244"/>
                </a:cubicBezTo>
                <a:cubicBezTo>
                  <a:pt x="1" y="396"/>
                  <a:pt x="1" y="396"/>
                  <a:pt x="1" y="396"/>
                </a:cubicBezTo>
                <a:cubicBezTo>
                  <a:pt x="0" y="390"/>
                  <a:pt x="0" y="390"/>
                  <a:pt x="0" y="390"/>
                </a:cubicBezTo>
                <a:cubicBezTo>
                  <a:pt x="377" y="237"/>
                  <a:pt x="377" y="237"/>
                  <a:pt x="377" y="237"/>
                </a:cubicBezTo>
                <a:cubicBezTo>
                  <a:pt x="424" y="218"/>
                  <a:pt x="424" y="218"/>
                  <a:pt x="424" y="218"/>
                </a:cubicBezTo>
                <a:cubicBezTo>
                  <a:pt x="938" y="8"/>
                  <a:pt x="938" y="8"/>
                  <a:pt x="938" y="8"/>
                </a:cubicBezTo>
                <a:cubicBezTo>
                  <a:pt x="943" y="6"/>
                  <a:pt x="948" y="5"/>
                  <a:pt x="954" y="3"/>
                </a:cubicBezTo>
                <a:cubicBezTo>
                  <a:pt x="959" y="2"/>
                  <a:pt x="965" y="1"/>
                  <a:pt x="971" y="1"/>
                </a:cubicBezTo>
                <a:cubicBezTo>
                  <a:pt x="976" y="0"/>
                  <a:pt x="982" y="0"/>
                  <a:pt x="987" y="0"/>
                </a:cubicBezTo>
                <a:cubicBezTo>
                  <a:pt x="992" y="1"/>
                  <a:pt x="996" y="1"/>
                  <a:pt x="1000" y="3"/>
                </a:cubicBezTo>
                <a:cubicBezTo>
                  <a:pt x="1002" y="3"/>
                  <a:pt x="1002" y="3"/>
                  <a:pt x="1002" y="3"/>
                </a:cubicBezTo>
              </a:path>
            </a:pathLst>
          </a:custGeom>
          <a:solidFill>
            <a:schemeClr val="bg1"/>
          </a:solidFill>
          <a:ln w="11113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9" name="Freeform 16"/>
          <p:cNvSpPr/>
          <p:nvPr>
            <p:custDataLst>
              <p:tags r:id="rId20"/>
            </p:custDataLst>
          </p:nvPr>
        </p:nvSpPr>
        <p:spPr bwMode="auto">
          <a:xfrm>
            <a:off x="938849" y="1778554"/>
            <a:ext cx="325480" cy="1190625"/>
          </a:xfrm>
          <a:custGeom>
            <a:avLst/>
            <a:gdLst>
              <a:gd name="T0" fmla="*/ 128 w 128"/>
              <a:gd name="T1" fmla="*/ 6 h 558"/>
              <a:gd name="T2" fmla="*/ 124 w 128"/>
              <a:gd name="T3" fmla="*/ 7 h 558"/>
              <a:gd name="T4" fmla="*/ 118 w 128"/>
              <a:gd name="T5" fmla="*/ 11 h 558"/>
              <a:gd name="T6" fmla="*/ 112 w 128"/>
              <a:gd name="T7" fmla="*/ 17 h 558"/>
              <a:gd name="T8" fmla="*/ 108 w 128"/>
              <a:gd name="T9" fmla="*/ 24 h 558"/>
              <a:gd name="T10" fmla="*/ 106 w 128"/>
              <a:gd name="T11" fmla="*/ 31 h 558"/>
              <a:gd name="T12" fmla="*/ 64 w 128"/>
              <a:gd name="T13" fmla="*/ 240 h 558"/>
              <a:gd name="T14" fmla="*/ 55 w 128"/>
              <a:gd name="T15" fmla="*/ 287 h 558"/>
              <a:gd name="T16" fmla="*/ 7 w 128"/>
              <a:gd name="T17" fmla="*/ 530 h 558"/>
              <a:gd name="T18" fmla="*/ 6 w 128"/>
              <a:gd name="T19" fmla="*/ 539 h 558"/>
              <a:gd name="T20" fmla="*/ 8 w 128"/>
              <a:gd name="T21" fmla="*/ 545 h 558"/>
              <a:gd name="T22" fmla="*/ 13 w 128"/>
              <a:gd name="T23" fmla="*/ 549 h 558"/>
              <a:gd name="T24" fmla="*/ 19 w 128"/>
              <a:gd name="T25" fmla="*/ 550 h 558"/>
              <a:gd name="T26" fmla="*/ 86 w 128"/>
              <a:gd name="T27" fmla="*/ 535 h 558"/>
              <a:gd name="T28" fmla="*/ 85 w 128"/>
              <a:gd name="T29" fmla="*/ 543 h 558"/>
              <a:gd name="T30" fmla="*/ 17 w 128"/>
              <a:gd name="T31" fmla="*/ 558 h 558"/>
              <a:gd name="T32" fmla="*/ 9 w 128"/>
              <a:gd name="T33" fmla="*/ 557 h 558"/>
              <a:gd name="T34" fmla="*/ 3 w 128"/>
              <a:gd name="T35" fmla="*/ 552 h 558"/>
              <a:gd name="T36" fmla="*/ 0 w 128"/>
              <a:gd name="T37" fmla="*/ 543 h 558"/>
              <a:gd name="T38" fmla="*/ 1 w 128"/>
              <a:gd name="T39" fmla="*/ 531 h 558"/>
              <a:gd name="T40" fmla="*/ 49 w 128"/>
              <a:gd name="T41" fmla="*/ 289 h 558"/>
              <a:gd name="T42" fmla="*/ 58 w 128"/>
              <a:gd name="T43" fmla="*/ 242 h 558"/>
              <a:gd name="T44" fmla="*/ 100 w 128"/>
              <a:gd name="T45" fmla="*/ 33 h 558"/>
              <a:gd name="T46" fmla="*/ 104 w 128"/>
              <a:gd name="T47" fmla="*/ 23 h 558"/>
              <a:gd name="T48" fmla="*/ 110 w 128"/>
              <a:gd name="T49" fmla="*/ 14 h 558"/>
              <a:gd name="T50" fmla="*/ 117 w 128"/>
              <a:gd name="T51" fmla="*/ 6 h 558"/>
              <a:gd name="T52" fmla="*/ 126 w 128"/>
              <a:gd name="T53" fmla="*/ 1 h 558"/>
              <a:gd name="T54" fmla="*/ 127 w 128"/>
              <a:gd name="T55" fmla="*/ 0 h 558"/>
              <a:gd name="T56" fmla="*/ 128 w 128"/>
              <a:gd name="T57" fmla="*/ 6 h 558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28"/>
              <a:gd name="T88" fmla="*/ 0 h 558"/>
              <a:gd name="T89" fmla="*/ 128 w 128"/>
              <a:gd name="T90" fmla="*/ 558 h 558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28" h="558">
                <a:moveTo>
                  <a:pt x="128" y="6"/>
                </a:moveTo>
                <a:cubicBezTo>
                  <a:pt x="124" y="7"/>
                  <a:pt x="124" y="7"/>
                  <a:pt x="124" y="7"/>
                </a:cubicBezTo>
                <a:cubicBezTo>
                  <a:pt x="122" y="8"/>
                  <a:pt x="120" y="9"/>
                  <a:pt x="118" y="11"/>
                </a:cubicBezTo>
                <a:cubicBezTo>
                  <a:pt x="116" y="13"/>
                  <a:pt x="114" y="15"/>
                  <a:pt x="112" y="17"/>
                </a:cubicBezTo>
                <a:cubicBezTo>
                  <a:pt x="111" y="19"/>
                  <a:pt x="109" y="21"/>
                  <a:pt x="108" y="24"/>
                </a:cubicBezTo>
                <a:cubicBezTo>
                  <a:pt x="107" y="26"/>
                  <a:pt x="106" y="28"/>
                  <a:pt x="106" y="31"/>
                </a:cubicBezTo>
                <a:cubicBezTo>
                  <a:pt x="64" y="240"/>
                  <a:pt x="64" y="240"/>
                  <a:pt x="64" y="240"/>
                </a:cubicBezTo>
                <a:cubicBezTo>
                  <a:pt x="55" y="287"/>
                  <a:pt x="55" y="287"/>
                  <a:pt x="55" y="287"/>
                </a:cubicBezTo>
                <a:cubicBezTo>
                  <a:pt x="7" y="530"/>
                  <a:pt x="7" y="530"/>
                  <a:pt x="7" y="530"/>
                </a:cubicBezTo>
                <a:cubicBezTo>
                  <a:pt x="6" y="533"/>
                  <a:pt x="6" y="536"/>
                  <a:pt x="6" y="539"/>
                </a:cubicBezTo>
                <a:cubicBezTo>
                  <a:pt x="6" y="541"/>
                  <a:pt x="7" y="544"/>
                  <a:pt x="8" y="545"/>
                </a:cubicBezTo>
                <a:cubicBezTo>
                  <a:pt x="9" y="547"/>
                  <a:pt x="11" y="548"/>
                  <a:pt x="13" y="549"/>
                </a:cubicBezTo>
                <a:cubicBezTo>
                  <a:pt x="14" y="550"/>
                  <a:pt x="17" y="550"/>
                  <a:pt x="19" y="550"/>
                </a:cubicBezTo>
                <a:cubicBezTo>
                  <a:pt x="86" y="535"/>
                  <a:pt x="86" y="535"/>
                  <a:pt x="86" y="535"/>
                </a:cubicBezTo>
                <a:cubicBezTo>
                  <a:pt x="85" y="543"/>
                  <a:pt x="85" y="543"/>
                  <a:pt x="85" y="543"/>
                </a:cubicBezTo>
                <a:cubicBezTo>
                  <a:pt x="17" y="558"/>
                  <a:pt x="17" y="558"/>
                  <a:pt x="17" y="558"/>
                </a:cubicBezTo>
                <a:cubicBezTo>
                  <a:pt x="14" y="558"/>
                  <a:pt x="11" y="558"/>
                  <a:pt x="9" y="557"/>
                </a:cubicBezTo>
                <a:cubicBezTo>
                  <a:pt x="6" y="556"/>
                  <a:pt x="4" y="554"/>
                  <a:pt x="3" y="552"/>
                </a:cubicBezTo>
                <a:cubicBezTo>
                  <a:pt x="1" y="550"/>
                  <a:pt x="0" y="547"/>
                  <a:pt x="0" y="543"/>
                </a:cubicBezTo>
                <a:cubicBezTo>
                  <a:pt x="0" y="540"/>
                  <a:pt x="0" y="536"/>
                  <a:pt x="1" y="531"/>
                </a:cubicBezTo>
                <a:cubicBezTo>
                  <a:pt x="49" y="289"/>
                  <a:pt x="49" y="289"/>
                  <a:pt x="49" y="289"/>
                </a:cubicBezTo>
                <a:cubicBezTo>
                  <a:pt x="58" y="242"/>
                  <a:pt x="58" y="242"/>
                  <a:pt x="58" y="242"/>
                </a:cubicBezTo>
                <a:cubicBezTo>
                  <a:pt x="100" y="33"/>
                  <a:pt x="100" y="33"/>
                  <a:pt x="100" y="33"/>
                </a:cubicBezTo>
                <a:cubicBezTo>
                  <a:pt x="101" y="30"/>
                  <a:pt x="102" y="26"/>
                  <a:pt x="104" y="23"/>
                </a:cubicBezTo>
                <a:cubicBezTo>
                  <a:pt x="105" y="20"/>
                  <a:pt x="107" y="17"/>
                  <a:pt x="110" y="14"/>
                </a:cubicBezTo>
                <a:cubicBezTo>
                  <a:pt x="112" y="11"/>
                  <a:pt x="114" y="8"/>
                  <a:pt x="117" y="6"/>
                </a:cubicBezTo>
                <a:cubicBezTo>
                  <a:pt x="120" y="4"/>
                  <a:pt x="123" y="2"/>
                  <a:pt x="126" y="1"/>
                </a:cubicBezTo>
                <a:cubicBezTo>
                  <a:pt x="127" y="0"/>
                  <a:pt x="127" y="0"/>
                  <a:pt x="127" y="0"/>
                </a:cubicBezTo>
                <a:lnTo>
                  <a:pt x="128" y="6"/>
                </a:lnTo>
                <a:close/>
              </a:path>
            </a:pathLst>
          </a:custGeom>
          <a:solidFill>
            <a:schemeClr val="bg1"/>
          </a:solidFill>
          <a:ln w="11113" cap="flat">
            <a:solidFill>
              <a:schemeClr val="bg1"/>
            </a:solidFill>
            <a:prstDash val="solid"/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" name="Freeform 17"/>
          <p:cNvSpPr/>
          <p:nvPr>
            <p:custDataLst>
              <p:tags r:id="rId21"/>
            </p:custDataLst>
          </p:nvPr>
        </p:nvSpPr>
        <p:spPr bwMode="auto">
          <a:xfrm>
            <a:off x="3674470" y="952257"/>
            <a:ext cx="1308271" cy="1528763"/>
          </a:xfrm>
          <a:custGeom>
            <a:avLst/>
            <a:gdLst>
              <a:gd name="T0" fmla="*/ 46 w 516"/>
              <a:gd name="T1" fmla="*/ 9 h 716"/>
              <a:gd name="T2" fmla="*/ 485 w 516"/>
              <a:gd name="T3" fmla="*/ 148 h 716"/>
              <a:gd name="T4" fmla="*/ 496 w 516"/>
              <a:gd name="T5" fmla="*/ 154 h 716"/>
              <a:gd name="T6" fmla="*/ 501 w 516"/>
              <a:gd name="T7" fmla="*/ 164 h 716"/>
              <a:gd name="T8" fmla="*/ 501 w 516"/>
              <a:gd name="T9" fmla="*/ 175 h 716"/>
              <a:gd name="T10" fmla="*/ 494 w 516"/>
              <a:gd name="T11" fmla="*/ 187 h 716"/>
              <a:gd name="T12" fmla="*/ 113 w 516"/>
              <a:gd name="T13" fmla="*/ 656 h 716"/>
              <a:gd name="T14" fmla="*/ 100 w 516"/>
              <a:gd name="T15" fmla="*/ 668 h 716"/>
              <a:gd name="T16" fmla="*/ 84 w 516"/>
              <a:gd name="T17" fmla="*/ 679 h 716"/>
              <a:gd name="T18" fmla="*/ 66 w 516"/>
              <a:gd name="T19" fmla="*/ 689 h 716"/>
              <a:gd name="T20" fmla="*/ 49 w 516"/>
              <a:gd name="T21" fmla="*/ 694 h 716"/>
              <a:gd name="T22" fmla="*/ 0 w 516"/>
              <a:gd name="T23" fmla="*/ 705 h 716"/>
              <a:gd name="T24" fmla="*/ 0 w 516"/>
              <a:gd name="T25" fmla="*/ 716 h 716"/>
              <a:gd name="T26" fmla="*/ 50 w 516"/>
              <a:gd name="T27" fmla="*/ 705 h 716"/>
              <a:gd name="T28" fmla="*/ 69 w 516"/>
              <a:gd name="T29" fmla="*/ 699 h 716"/>
              <a:gd name="T30" fmla="*/ 89 w 516"/>
              <a:gd name="T31" fmla="*/ 689 h 716"/>
              <a:gd name="T32" fmla="*/ 108 w 516"/>
              <a:gd name="T33" fmla="*/ 676 h 716"/>
              <a:gd name="T34" fmla="*/ 122 w 516"/>
              <a:gd name="T35" fmla="*/ 661 h 716"/>
              <a:gd name="T36" fmla="*/ 506 w 516"/>
              <a:gd name="T37" fmla="*/ 190 h 716"/>
              <a:gd name="T38" fmla="*/ 515 w 516"/>
              <a:gd name="T39" fmla="*/ 174 h 716"/>
              <a:gd name="T40" fmla="*/ 515 w 516"/>
              <a:gd name="T41" fmla="*/ 159 h 716"/>
              <a:gd name="T42" fmla="*/ 508 w 516"/>
              <a:gd name="T43" fmla="*/ 147 h 716"/>
              <a:gd name="T44" fmla="*/ 493 w 516"/>
              <a:gd name="T45" fmla="*/ 138 h 716"/>
              <a:gd name="T46" fmla="*/ 51 w 516"/>
              <a:gd name="T47" fmla="*/ 0 h 716"/>
              <a:gd name="T48" fmla="*/ 46 w 516"/>
              <a:gd name="T49" fmla="*/ 9 h 71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516"/>
              <a:gd name="T76" fmla="*/ 0 h 716"/>
              <a:gd name="T77" fmla="*/ 516 w 516"/>
              <a:gd name="T78" fmla="*/ 716 h 71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516" h="716">
                <a:moveTo>
                  <a:pt x="46" y="9"/>
                </a:moveTo>
                <a:cubicBezTo>
                  <a:pt x="485" y="148"/>
                  <a:pt x="485" y="148"/>
                  <a:pt x="485" y="148"/>
                </a:cubicBezTo>
                <a:cubicBezTo>
                  <a:pt x="490" y="150"/>
                  <a:pt x="493" y="152"/>
                  <a:pt x="496" y="154"/>
                </a:cubicBezTo>
                <a:cubicBezTo>
                  <a:pt x="499" y="157"/>
                  <a:pt x="500" y="160"/>
                  <a:pt x="501" y="164"/>
                </a:cubicBezTo>
                <a:cubicBezTo>
                  <a:pt x="502" y="167"/>
                  <a:pt x="502" y="171"/>
                  <a:pt x="501" y="175"/>
                </a:cubicBezTo>
                <a:cubicBezTo>
                  <a:pt x="500" y="179"/>
                  <a:pt x="498" y="183"/>
                  <a:pt x="494" y="187"/>
                </a:cubicBezTo>
                <a:cubicBezTo>
                  <a:pt x="113" y="656"/>
                  <a:pt x="113" y="656"/>
                  <a:pt x="113" y="656"/>
                </a:cubicBezTo>
                <a:cubicBezTo>
                  <a:pt x="109" y="660"/>
                  <a:pt x="105" y="664"/>
                  <a:pt x="100" y="668"/>
                </a:cubicBezTo>
                <a:cubicBezTo>
                  <a:pt x="95" y="672"/>
                  <a:pt x="89" y="676"/>
                  <a:pt x="84" y="679"/>
                </a:cubicBezTo>
                <a:cubicBezTo>
                  <a:pt x="78" y="683"/>
                  <a:pt x="72" y="686"/>
                  <a:pt x="66" y="689"/>
                </a:cubicBezTo>
                <a:cubicBezTo>
                  <a:pt x="60" y="691"/>
                  <a:pt x="55" y="693"/>
                  <a:pt x="49" y="694"/>
                </a:cubicBezTo>
                <a:cubicBezTo>
                  <a:pt x="0" y="705"/>
                  <a:pt x="0" y="705"/>
                  <a:pt x="0" y="705"/>
                </a:cubicBezTo>
                <a:cubicBezTo>
                  <a:pt x="0" y="716"/>
                  <a:pt x="0" y="716"/>
                  <a:pt x="0" y="716"/>
                </a:cubicBezTo>
                <a:cubicBezTo>
                  <a:pt x="50" y="705"/>
                  <a:pt x="50" y="705"/>
                  <a:pt x="50" y="705"/>
                </a:cubicBezTo>
                <a:cubicBezTo>
                  <a:pt x="56" y="704"/>
                  <a:pt x="63" y="702"/>
                  <a:pt x="69" y="699"/>
                </a:cubicBezTo>
                <a:cubicBezTo>
                  <a:pt x="76" y="696"/>
                  <a:pt x="83" y="693"/>
                  <a:pt x="89" y="689"/>
                </a:cubicBezTo>
                <a:cubicBezTo>
                  <a:pt x="96" y="685"/>
                  <a:pt x="102" y="680"/>
                  <a:pt x="108" y="676"/>
                </a:cubicBezTo>
                <a:cubicBezTo>
                  <a:pt x="113" y="671"/>
                  <a:pt x="118" y="666"/>
                  <a:pt x="122" y="661"/>
                </a:cubicBezTo>
                <a:cubicBezTo>
                  <a:pt x="506" y="190"/>
                  <a:pt x="506" y="190"/>
                  <a:pt x="506" y="190"/>
                </a:cubicBezTo>
                <a:cubicBezTo>
                  <a:pt x="510" y="185"/>
                  <a:pt x="513" y="180"/>
                  <a:pt x="515" y="174"/>
                </a:cubicBezTo>
                <a:cubicBezTo>
                  <a:pt x="516" y="169"/>
                  <a:pt x="516" y="164"/>
                  <a:pt x="515" y="159"/>
                </a:cubicBezTo>
                <a:cubicBezTo>
                  <a:pt x="514" y="154"/>
                  <a:pt x="511" y="150"/>
                  <a:pt x="508" y="147"/>
                </a:cubicBezTo>
                <a:cubicBezTo>
                  <a:pt x="504" y="143"/>
                  <a:pt x="499" y="140"/>
                  <a:pt x="493" y="138"/>
                </a:cubicBezTo>
                <a:cubicBezTo>
                  <a:pt x="51" y="0"/>
                  <a:pt x="51" y="0"/>
                  <a:pt x="51" y="0"/>
                </a:cubicBezTo>
                <a:lnTo>
                  <a:pt x="46" y="9"/>
                </a:lnTo>
                <a:close/>
              </a:path>
            </a:pathLst>
          </a:custGeom>
          <a:solidFill>
            <a:schemeClr val="bg1"/>
          </a:solidFill>
          <a:ln w="11113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1" name="Line 51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129889" y="4365778"/>
            <a:ext cx="3071603" cy="2380"/>
          </a:xfrm>
          <a:prstGeom prst="line">
            <a:avLst/>
          </a:prstGeom>
          <a:noFill/>
          <a:ln w="33338">
            <a:solidFill>
              <a:schemeClr val="bg1"/>
            </a:solidFill>
            <a:miter lim="800000"/>
          </a:ln>
        </p:spPr>
        <p:txBody>
          <a:bodyPr lIns="91417" tIns="45708" rIns="91417" bIns="4570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9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22" name="Picture 4" descr="C:\Documents and Settings\tdz\桌面\新建文件夹\欢迎02.jpg"/>
          <p:cNvPicPr>
            <a:picLocks noChangeAspect="1" noChangeArrowheads="1"/>
          </p:cNvPicPr>
          <p:nvPr>
            <p:custDataLst>
              <p:tags r:id="rId23"/>
            </p:custDataLst>
          </p:nvPr>
        </p:nvPicPr>
        <p:blipFill>
          <a:blip r:embed="rId24"/>
          <a:srcRect/>
          <a:stretch>
            <a:fillRect/>
          </a:stretch>
        </p:blipFill>
        <p:spPr bwMode="auto">
          <a:xfrm>
            <a:off x="9195333" y="4635336"/>
            <a:ext cx="2909179" cy="1818000"/>
          </a:xfrm>
          <a:prstGeom prst="rect">
            <a:avLst/>
          </a:prstGeom>
          <a:noFill/>
          <a:ln w="3810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5"/>
            </p:custDataLst>
          </p:nvPr>
        </p:nvSpPr>
        <p:spPr>
          <a:xfrm rot="20468406">
            <a:off x="1121410" y="1370488"/>
            <a:ext cx="3167589" cy="1288666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90000"/>
              </a:lnSpc>
              <a:buNone/>
              <a:defRPr kumimoji="0" lang="zh-CN" altLang="en-US" sz="5400" b="1" i="0" u="none" strike="noStrike" kern="1200" cap="none" spc="0" normalizeH="0" baseline="0" noProof="1" dirty="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1" grpId="1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标题 1"/>
          <p:cNvSpPr/>
          <p:nvPr>
            <p:ph type="ctrTitle" idx="1" hasCustomPrompt="1"/>
            <p:custDataLst>
              <p:tags r:id="rId4"/>
            </p:custDataLst>
          </p:nvPr>
        </p:nvSpPr>
        <p:spPr>
          <a:xfrm>
            <a:off x="5452181" y="2454057"/>
            <a:ext cx="4728775" cy="1324610"/>
          </a:xfrm>
          <a:ln w="3175">
            <a:noFill/>
            <a:miter lim="400000"/>
          </a:ln>
        </p:spPr>
        <p:txBody>
          <a:bodyPr vert="horz" wrap="square" lIns="0" tIns="46990" rIns="90170" bIns="4699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7200" b="0" i="0" u="none" strike="noStrike" kern="1200" cap="none" spc="24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程行简" panose="00020600040101010101" charset="-122"/>
                <a:cs typeface="优设标题黑" panose="00000500000000000000" charset="-122"/>
                <a:sym typeface="优设标题黑" panose="00000500000000000000" charset="-122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65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6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6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6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0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1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3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6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30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8925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71135" y="952508"/>
            <a:ext cx="950984" cy="5388907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行者笔记简" panose="0201050906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行者笔记简" panose="0201050906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tags" Target="../tags/tag71.xml"/><Relationship Id="rId20" Type="http://schemas.openxmlformats.org/officeDocument/2006/relationships/tags" Target="../tags/tag7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5" Type="http://schemas.openxmlformats.org/officeDocument/2006/relationships/theme" Target="../theme/theme2.xml"/><Relationship Id="rId24" Type="http://schemas.openxmlformats.org/officeDocument/2006/relationships/tags" Target="../tags/tag209.xml"/><Relationship Id="rId23" Type="http://schemas.openxmlformats.org/officeDocument/2006/relationships/tags" Target="../tags/tag208.xml"/><Relationship Id="rId22" Type="http://schemas.openxmlformats.org/officeDocument/2006/relationships/tags" Target="../tags/tag207.xml"/><Relationship Id="rId21" Type="http://schemas.openxmlformats.org/officeDocument/2006/relationships/tags" Target="../tags/tag206.xml"/><Relationship Id="rId20" Type="http://schemas.openxmlformats.org/officeDocument/2006/relationships/tags" Target="../tags/tag205.xml"/><Relationship Id="rId2" Type="http://schemas.openxmlformats.org/officeDocument/2006/relationships/slideLayout" Target="../slideLayouts/slideLayout20.xml"/><Relationship Id="rId19" Type="http://schemas.openxmlformats.org/officeDocument/2006/relationships/tags" Target="../tags/tag204.xml"/><Relationship Id="rId18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行者笔记简" panose="02010509060101010101" charset="-122"/>
                <a:cs typeface="汉仪行者笔记简" panose="020105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汉仪行者笔记简" panose="02010509060101010101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行者笔记简" panose="02010509060101010101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行者笔记简" panose="02010509060101010101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行者笔记简" panose="02010509060101010101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行者笔记简" panose="02010509060101010101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行者笔记简" panose="020105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9.xml"/><Relationship Id="rId6" Type="http://schemas.openxmlformats.org/officeDocument/2006/relationships/tags" Target="../tags/tag215.xml"/><Relationship Id="rId5" Type="http://schemas.openxmlformats.org/officeDocument/2006/relationships/tags" Target="../tags/tag214.xml"/><Relationship Id="rId4" Type="http://schemas.openxmlformats.org/officeDocument/2006/relationships/tags" Target="../tags/tag213.xml"/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3744351" y="1772816"/>
            <a:ext cx="664185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6600" b="1" dirty="0">
              <a:solidFill>
                <a:srgbClr val="000000"/>
              </a:solidFill>
            </a:endParaRPr>
          </a:p>
        </p:txBody>
      </p:sp>
      <p:sp>
        <p:nvSpPr>
          <p:cNvPr id="42" name="矩形 41" descr="7b0a2020202022776f7264617274223a20227b5c2269645c223a32353030323035362c5c227469645c223a31333439367d220a7d0a"/>
          <p:cNvSpPr/>
          <p:nvPr>
            <p:custDataLst>
              <p:tags r:id="rId2"/>
            </p:custDataLst>
          </p:nvPr>
        </p:nvSpPr>
        <p:spPr>
          <a:xfrm>
            <a:off x="1529080" y="2294890"/>
            <a:ext cx="8703945" cy="1224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perspectiveRelaxed">
                <a:rot lat="20673599" lon="0" rev="0"/>
              </a:camera>
              <a:lightRig rig="flat" dir="t"/>
            </a:scene3d>
            <a:sp3d extrusionH="105719" contourW="1922" prstMaterial="matte">
              <a:extrusionClr>
                <a:srgbClr val="F29B12"/>
              </a:extrusionClr>
              <a:contourClr>
                <a:srgbClr val="169FFF"/>
              </a:contourClr>
            </a:sp3d>
          </a:bodyPr>
          <a:p>
            <a:pPr algn="ctr"/>
            <a:r>
              <a:rPr lang="en-US" altLang="zh-CN" sz="2800" dirty="0">
                <a:ln w="5766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9611" dist="50800" dir="8100000">
                    <a:srgbClr val="F1AA4D">
                      <a:alpha val="50000"/>
                    </a:srgbClr>
                  </a:innerShdw>
                  <a:reflection blurRad="17299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2023</a:t>
            </a:r>
            <a:r>
              <a:rPr lang="zh-CN" altLang="en-US" sz="2800" dirty="0">
                <a:ln w="5766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9611" dist="50800" dir="8100000">
                    <a:srgbClr val="F1AA4D">
                      <a:alpha val="50000"/>
                    </a:srgbClr>
                  </a:innerShdw>
                  <a:reflection blurRad="17299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年度机电维修中心</a:t>
            </a:r>
            <a:endParaRPr lang="zh-CN" altLang="en-US" sz="2800" dirty="0">
              <a:ln w="5766" cmpd="sng">
                <a:solidFill>
                  <a:srgbClr val="19A186"/>
                </a:solidFill>
              </a:ln>
              <a:solidFill>
                <a:srgbClr val="FFFFFF"/>
              </a:solidFill>
              <a:effectLst>
                <a:innerShdw blurRad="9611" dist="50800" dir="8100000">
                  <a:srgbClr val="F1AA4D">
                    <a:alpha val="50000"/>
                  </a:srgbClr>
                </a:innerShdw>
                <a:reflection blurRad="17299" stA="10000" endA="50" endPos="230" dist="127000" dir="5400000" sy="-100000" algn="bl" rotWithShape="0"/>
              </a:effectLst>
              <a:latin typeface="汉仪舒圆黑简体" panose="00020600040101010101" charset="-122"/>
              <a:ea typeface="汉仪舒圆黑简体" panose="00020600040101010101" charset="-122"/>
              <a:cs typeface="汉仪舒圆黑简体" panose="00020600040101010101" charset="-122"/>
            </a:endParaRPr>
          </a:p>
          <a:p>
            <a:pPr algn="ctr"/>
            <a:r>
              <a:rPr lang="zh-CN" altLang="en-US" sz="6600" dirty="0">
                <a:ln w="5766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9611" dist="50800" dir="8100000">
                    <a:srgbClr val="F1AA4D">
                      <a:alpha val="50000"/>
                    </a:srgbClr>
                  </a:innerShdw>
                  <a:reflection blurRad="17299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领导班子民主测评会</a:t>
            </a:r>
            <a:endParaRPr lang="zh-CN" altLang="en-US" sz="6600" dirty="0">
              <a:ln w="5766" cmpd="sng">
                <a:solidFill>
                  <a:srgbClr val="19A186"/>
                </a:solidFill>
              </a:ln>
              <a:solidFill>
                <a:srgbClr val="FFFFFF"/>
              </a:solidFill>
              <a:effectLst>
                <a:innerShdw blurRad="9611" dist="50800" dir="8100000">
                  <a:srgbClr val="F1AA4D">
                    <a:alpha val="50000"/>
                  </a:srgbClr>
                </a:innerShdw>
                <a:reflection blurRad="17299" stA="10000" endA="50" endPos="230" dist="127000" dir="5400000" sy="-100000" algn="bl" rotWithShape="0"/>
              </a:effectLst>
              <a:latin typeface="汉仪舒圆黑简体" panose="00020600040101010101" charset="-122"/>
              <a:ea typeface="汉仪舒圆黑简体" panose="00020600040101010101" charset="-122"/>
              <a:cs typeface="汉仪舒圆黑简体" panose="00020600040101010101" charset="-122"/>
            </a:endParaRPr>
          </a:p>
        </p:txBody>
      </p:sp>
      <p:sp>
        <p:nvSpPr>
          <p:cNvPr id="43" name="矩形 42"/>
          <p:cNvSpPr/>
          <p:nvPr>
            <p:custDataLst>
              <p:tags r:id="rId3"/>
            </p:custDataLst>
          </p:nvPr>
        </p:nvSpPr>
        <p:spPr>
          <a:xfrm>
            <a:off x="6223903" y="1831433"/>
            <a:ext cx="664185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6600" b="1" dirty="0">
              <a:solidFill>
                <a:srgbClr val="000000"/>
              </a:solidFill>
            </a:endParaRPr>
          </a:p>
        </p:txBody>
      </p:sp>
      <p:sp>
        <p:nvSpPr>
          <p:cNvPr id="44" name="矩形 43"/>
          <p:cNvSpPr/>
          <p:nvPr>
            <p:custDataLst>
              <p:tags r:id="rId4"/>
            </p:custDataLst>
          </p:nvPr>
        </p:nvSpPr>
        <p:spPr>
          <a:xfrm>
            <a:off x="7522124" y="1773013"/>
            <a:ext cx="664185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6600" b="1" dirty="0">
              <a:solidFill>
                <a:srgbClr val="000000"/>
              </a:solidFill>
            </a:endParaRPr>
          </a:p>
        </p:txBody>
      </p:sp>
      <p:sp>
        <p:nvSpPr>
          <p:cNvPr id="2" name="矩形 1" descr="7b0a2020202022776f7264617274223a20227b5c2269645c223a32353030323035362c5c227469645c223a31333439367d220a7d0a"/>
          <p:cNvSpPr/>
          <p:nvPr>
            <p:custDataLst>
              <p:tags r:id="rId5"/>
            </p:custDataLst>
          </p:nvPr>
        </p:nvSpPr>
        <p:spPr>
          <a:xfrm>
            <a:off x="1588770" y="3648075"/>
            <a:ext cx="8703945" cy="1224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perspectiveRelaxed">
                <a:rot lat="20673599" lon="0" rev="0"/>
              </a:camera>
              <a:lightRig rig="flat" dir="t"/>
            </a:scene3d>
            <a:sp3d extrusionH="90616" contourW="1648" prstMaterial="matte">
              <a:extrusionClr>
                <a:srgbClr val="F29B12"/>
              </a:extrusionClr>
              <a:contourClr>
                <a:srgbClr val="169FFF"/>
              </a:contourClr>
            </a:sp3d>
          </a:bodyPr>
          <a:p>
            <a:pPr algn="ctr"/>
            <a:r>
              <a:rPr lang="en-US" altLang="zh-CN" sz="2400" dirty="0">
                <a:ln w="4943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8238" dist="50800" dir="8100000">
                    <a:srgbClr val="F1AA4D">
                      <a:alpha val="50000"/>
                    </a:srgbClr>
                  </a:innerShdw>
                  <a:reflection blurRad="14828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2024</a:t>
            </a:r>
            <a:r>
              <a:rPr lang="zh-CN" altLang="en-US" sz="2400" dirty="0">
                <a:ln w="4943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8238" dist="50800" dir="8100000">
                    <a:srgbClr val="F1AA4D">
                      <a:alpha val="50000"/>
                    </a:srgbClr>
                  </a:innerShdw>
                  <a:reflection blurRad="14828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年</a:t>
            </a:r>
            <a:r>
              <a:rPr lang="en-US" altLang="zh-CN" sz="2400" dirty="0">
                <a:ln w="4943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8238" dist="50800" dir="8100000">
                    <a:srgbClr val="F1AA4D">
                      <a:alpha val="50000"/>
                    </a:srgbClr>
                  </a:innerShdw>
                  <a:reflection blurRad="14828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1</a:t>
            </a:r>
            <a:r>
              <a:rPr lang="zh-CN" altLang="en-US" sz="2400" dirty="0">
                <a:ln w="4943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8238" dist="50800" dir="8100000">
                    <a:srgbClr val="F1AA4D">
                      <a:alpha val="50000"/>
                    </a:srgbClr>
                  </a:innerShdw>
                  <a:reflection blurRad="14828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月</a:t>
            </a:r>
            <a:r>
              <a:rPr lang="en-US" altLang="zh-CN" sz="2400" dirty="0">
                <a:ln w="4943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8238" dist="50800" dir="8100000">
                    <a:srgbClr val="F1AA4D">
                      <a:alpha val="50000"/>
                    </a:srgbClr>
                  </a:innerShdw>
                  <a:reflection blurRad="14828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19</a:t>
            </a:r>
            <a:r>
              <a:rPr lang="zh-CN" altLang="en-US" sz="2400" dirty="0">
                <a:ln w="4943" cmpd="sng">
                  <a:solidFill>
                    <a:srgbClr val="19A186"/>
                  </a:solidFill>
                </a:ln>
                <a:solidFill>
                  <a:srgbClr val="FFFFFF"/>
                </a:solidFill>
                <a:effectLst>
                  <a:innerShdw blurRad="8238" dist="50800" dir="8100000">
                    <a:srgbClr val="F1AA4D">
                      <a:alpha val="50000"/>
                    </a:srgbClr>
                  </a:innerShdw>
                  <a:reflection blurRad="14828" stA="10000" endA="50" endPos="230" dist="127000" dir="5400000" sy="-100000" algn="bl" rotWithShape="0"/>
                </a:effectLst>
                <a:latin typeface="汉仪舒圆黑简体" panose="00020600040101010101" charset="-122"/>
                <a:ea typeface="汉仪舒圆黑简体" panose="00020600040101010101" charset="-122"/>
                <a:cs typeface="汉仪舒圆黑简体" panose="00020600040101010101" charset="-122"/>
              </a:rPr>
              <a:t>日</a:t>
            </a:r>
            <a:endParaRPr lang="zh-CN" altLang="en-US" sz="2400" dirty="0">
              <a:ln w="4943" cmpd="sng">
                <a:solidFill>
                  <a:srgbClr val="19A186"/>
                </a:solidFill>
              </a:ln>
              <a:solidFill>
                <a:srgbClr val="FFFFFF"/>
              </a:solidFill>
              <a:effectLst>
                <a:innerShdw blurRad="8238" dist="50800" dir="8100000">
                  <a:srgbClr val="F1AA4D">
                    <a:alpha val="50000"/>
                  </a:srgbClr>
                </a:innerShdw>
                <a:reflection blurRad="14828" stA="10000" endA="50" endPos="230" dist="127000" dir="5400000" sy="-100000" algn="bl" rotWithShape="0"/>
              </a:effectLst>
              <a:latin typeface="汉仪舒圆黑简体" panose="00020600040101010101" charset="-122"/>
              <a:ea typeface="汉仪舒圆黑简体" panose="00020600040101010101" charset="-122"/>
              <a:cs typeface="汉仪舒圆黑简体" panose="00020600040101010101" charset="-122"/>
            </a:endParaRPr>
          </a:p>
        </p:txBody>
      </p:sp>
    </p:spTree>
    <p:custDataLst>
      <p:tags r:id="rId6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1*i*1"/>
  <p:tag name="KSO_WM_BEAUTIFY_FLAG" val="#wm#"/>
  <p:tag name="KSO_WM_TAG_VERSION" val="1.0"/>
  <p:tag name="KSO_WM_CHIP_GROUPID" val="614db707ffb8e1d28d9db084"/>
  <p:tag name="KSO_WM_CHIP_XID" val="617a7e68004054b232b8a365"/>
  <p:tag name="KSO_WM_UNIT_DEC_AREA_ID" val="56c94bcba9b542eb899fa81d723eb45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9f432b86706f4671a2d146de95fce831"/>
</p:tagLst>
</file>

<file path=ppt/tags/tag10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5*i*1"/>
  <p:tag name="KSO_WM_BEAUTIFY_FLAG" val="#wm#"/>
  <p:tag name="KSO_WM_TAG_VERSION" val="1.0"/>
  <p:tag name="KSO_WM_CHIP_GROUPID" val="614db707ffb8e1d28d9db084"/>
  <p:tag name="KSO_WM_CHIP_XID" val="617a7e68004054b232b8a34e"/>
  <p:tag name="KSO_WM_UNIT_DEC_AREA_ID" val="b3d6b48cdd934770ad85b1b958a1951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8025a33c57648fc90e72e5e97ed25d7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DEFAULT_FONT" val="88;96;2"/>
  <p:tag name="KSO_WM_UNIT_BLOCK" val="0"/>
  <p:tag name="KSO_WM_UNIT_DEC_AREA_ID" val="875a84b4bd754770b1f1e755e52f427f"/>
  <p:tag name="KSO_WM_UNIT_ISCONTENTSTITLE" val="0"/>
  <p:tag name="KSO_WM_UNIT_ISNUMDGMTITLE" val="0"/>
  <p:tag name="KSO_WM_UNIT_PRESET_TEXT" val="感谢观看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0550_1*a*1"/>
  <p:tag name="KSO_WM_TEMPLATE_CATEGORY" val="custom"/>
  <p:tag name="KSO_WM_TEMPLATE_INDEX" val="20220550"/>
  <p:tag name="KSO_WM_UNIT_LAYERLEVEL" val="1"/>
  <p:tag name="KSO_WM_TAG_VERSION" val="1.0"/>
  <p:tag name="KSO_WM_BEAUTIFY_FLAG" val="#wm#"/>
  <p:tag name="KSO_WM_CHIP_GROUPID" val="6168e227256448775aa5fe93"/>
  <p:tag name="KSO_WM_CHIP_XID" val="6168e227256448775aa5fe90"/>
  <p:tag name="KSO_WM_CHIP_FILLAREA_FILL_RULE" val="{&quot;fill_align&quot;:&quot;cm&quot;,&quot;fill_mode&quot;:&quot;adaptive&quot;,&quot;sacle_strategy&quot;:&quot;smart&quot;}"/>
  <p:tag name="KSO_WM_ASSEMBLE_CHIP_INDEX" val="6bb52420ae4947e3949ecd3009e464ac"/>
  <p:tag name="KSO_WM_UNIT_TEXT_FILL_FORE_SCHEMECOLOR_INDEX_BRIGHTNESS" val="0"/>
  <p:tag name="KSO_WM_UNIT_TEXT_FILL_FORE_SCHEMECOLOR_INDEX" val="13"/>
  <p:tag name="KSO_WM_UNIT_TEXT_FILL_TYPE" val="1"/>
  <p:tag name="KSO_WM_TEMPLATE_ASSEMBLE_XID" val="617a7f6b004054b232b8abb9"/>
  <p:tag name="KSO_WM_TEMPLATE_ASSEMBLE_GROUPID" val="614db707ffb8e1d28d9db084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DEFAULT_FONT" val="24;26;2"/>
  <p:tag name="KSO_WM_UNIT_BLOCK" val="0"/>
  <p:tag name="KSO_WM_UNIT_DEC_AREA_ID" val="2b127da5aed3476a87893d5931c25498"/>
  <p:tag name="KSO_WM_UNIT_ISCONTENTSTITLE" val="0"/>
  <p:tag name="KSO_WM_UNIT_ISNUMDGMTITLE" val="0"/>
  <p:tag name="KSO_WM_UNIT_PRESET_TEXT" val="CLICK TO ADD TITLE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0550_1*b*1"/>
  <p:tag name="KSO_WM_TEMPLATE_CATEGORY" val="custom"/>
  <p:tag name="KSO_WM_TEMPLATE_INDEX" val="20220550"/>
  <p:tag name="KSO_WM_UNIT_LAYERLEVEL" val="1"/>
  <p:tag name="KSO_WM_TAG_VERSION" val="1.0"/>
  <p:tag name="KSO_WM_BEAUTIFY_FLAG" val="#wm#"/>
  <p:tag name="KSO_WM_CHIP_GROUPID" val="6168e227256448775aa5fe93"/>
  <p:tag name="KSO_WM_CHIP_XID" val="6168e227256448775aa5fe90"/>
  <p:tag name="KSO_WM_CHIP_FILLAREA_FILL_RULE" val="{&quot;fill_align&quot;:&quot;cm&quot;,&quot;fill_mode&quot;:&quot;adaptive&quot;,&quot;sacle_strategy&quot;:&quot;smart&quot;}"/>
  <p:tag name="KSO_WM_ASSEMBLE_CHIP_INDEX" val="6bb52420ae4947e3949ecd3009e464ac"/>
  <p:tag name="KSO_WM_UNIT_TEXT_FILL_FORE_SCHEMECOLOR_INDEX_BRIGHTNESS" val="0"/>
  <p:tag name="KSO_WM_UNIT_TEXT_FILL_FORE_SCHEMECOLOR_INDEX" val="13"/>
  <p:tag name="KSO_WM_UNIT_TEXT_FILL_TYPE" val="1"/>
  <p:tag name="KSO_WM_TEMPLATE_ASSEMBLE_XID" val="617a7f6b004054b232b8abb9"/>
  <p:tag name="KSO_WM_TEMPLATE_ASSEMBLE_GROUPID" val="614db707ffb8e1d28d9db084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6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  <p:tag name="KSO_WM_SLIDE_BACKGROUND_TYPE" val="general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6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BK_DARK_LIGHT" val="2"/>
  <p:tag name="KSO_WM_UNIT_SUBTYPE" val="h"/>
  <p:tag name="KSO_WM_UNIT_TYPE" val="i"/>
  <p:tag name="KSO_WM_UNIT_INDEX" val="1"/>
</p:tagLst>
</file>

<file path=ppt/tags/tag16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6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SLIDE_BACKGROUND_TYPE" val="general"/>
</p:tagLst>
</file>

<file path=ppt/tags/tag1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7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SLIDE_BACKGROUND_TYPE" val="general"/>
</p:tagLst>
</file>

<file path=ppt/tags/tag18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9.xml><?xml version="1.0" encoding="utf-8"?>
<p:tagLst xmlns:p="http://schemas.openxmlformats.org/presentationml/2006/main">
  <p:tag name="KSO_WM_SLIDE_BACKGROUND_TYPE" val="general"/>
</p:tagLst>
</file>

<file path=ppt/tags/tag1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9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</p:tagLst>
</file>

<file path=ppt/tags/tag19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DEFAULT_FONT" val="88;96;2"/>
  <p:tag name="KSO_WM_UNIT_BLOCK" val="0"/>
  <p:tag name="KSO_WM_UNIT_DEC_AREA_ID" val="022a3dafc7ca45c89b220f58f3fd0a61"/>
  <p:tag name="KSO_WM_UNIT_ISCONTENTSTITLE" val="0"/>
  <p:tag name="KSO_WM_UNIT_ISNUMDGMTITLE" val="0"/>
  <p:tag name="KSO_WM_UNIT_PRESET_TEXT" val="我们的故事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0550_1*a*1"/>
  <p:tag name="KSO_WM_TEMPLATE_CATEGORY" val="custom"/>
  <p:tag name="KSO_WM_TEMPLATE_INDEX" val="20220550"/>
  <p:tag name="KSO_WM_UNIT_LAYERLEVEL" val="1"/>
  <p:tag name="KSO_WM_TAG_VERSION" val="1.0"/>
  <p:tag name="KSO_WM_BEAUTIFY_FLAG" val="#wm#"/>
  <p:tag name="KSO_WM_CHIP_GROUPID" val="6168e227256448775aa5fe93"/>
  <p:tag name="KSO_WM_CHIP_XID" val="6168e227256448775aa5fe90"/>
  <p:tag name="KSO_WM_CHIP_FILLAREA_FILL_RULE" val="{&quot;fill_align&quot;:&quot;cm&quot;,&quot;fill_mode&quot;:&quot;adaptive&quot;,&quot;sacle_strategy&quot;:&quot;smart&quot;}"/>
  <p:tag name="KSO_WM_ASSEMBLE_CHIP_INDEX" val="6f0cfea630574557bf8d85aef1ed270a"/>
  <p:tag name="KSO_WM_UNIT_TEXT_FILL_FORE_SCHEMECOLOR_INDEX_BRIGHTNESS" val="0"/>
  <p:tag name="KSO_WM_UNIT_TEXT_FILL_FORE_SCHEMECOLOR_INDEX" val="13"/>
  <p:tag name="KSO_WM_UNIT_TEXT_FILL_TYPE" val="1"/>
  <p:tag name="KSO_WM_TEMPLATE_ASSEMBLE_XID" val="617a7f6d0692455894c27d65"/>
  <p:tag name="KSO_WM_TEMPLATE_ASSEMBLE_GROUPID" val="614db707ffb8e1d28d9db084"/>
</p:tagLst>
</file>

<file path=ppt/tags/tag20.xml><?xml version="1.0" encoding="utf-8"?>
<p:tagLst xmlns:p="http://schemas.openxmlformats.org/presentationml/2006/main">
  <p:tag name="KSO_WM_SLIDE_BACKGROUND_TYPE" val="general"/>
</p:tagLst>
</file>

<file path=ppt/tags/tag20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0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0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0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04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3062"/>
</p:tagLst>
</file>

<file path=ppt/tags/tag205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3062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9.xml><?xml version="1.0" encoding="utf-8"?>
<p:tagLst xmlns:p="http://schemas.openxmlformats.org/presentationml/2006/main">
  <p:tag name="KSO_WM_TAG_VERSION" val="1.0"/>
  <p:tag name="KSO_WM_BEAUTIFY_FLAG" val="#wm#"/>
  <p:tag name="KSO_WM_COMBINE_RELATE_SLIDE_ID" val="background20179297_1"/>
  <p:tag name="KSO_WM_TEMPLATE_CATEGORY" val="custom"/>
  <p:tag name="KSO_WM_TEMPLATE_INDEX" val="20183062"/>
  <p:tag name="KSO_WM_TEMPLATE_SUBCATEGORY" val="0"/>
  <p:tag name="KSO_WM_TEMPLATE_THUMBS_INDEX" val="1、4、5、10、11、15、20、24、29、30、31"/>
  <p:tag name="KSO_WM_TEMPLATE_TOPIC_ID" val="2869567"/>
  <p:tag name="KSO_WM_TEMPLATE_OUTLINE_ID" val="15"/>
  <p:tag name="KSO_WM_TEMPLATE_SCENE_ID" val="1"/>
  <p:tag name="KSO_WM_TEMPLATE_JOB_ID" val="2"/>
  <p:tag name="KSO_WM_TEMPLATE_TOPIC_DEFAULT" val="1"/>
  <p:tag name="KSO_WM_TEMPLATE_MASTER_TYPE" val="1"/>
  <p:tag name="KSO_WM_TEMPLATE_COLOR_TYPE" val="0"/>
</p:tagLst>
</file>

<file path=ppt/tags/tag21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b9f3424a44af4e06b87b3592e4f930ac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033b47b4c5c41fb9a2c2aee4528e066"/>
  <p:tag name="KSO_WM_SLIDE_BACKGROUND_TYPE" val="frame"/>
</p:tagLst>
</file>

<file path=ppt/tags/tag21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20183062_1*i*3"/>
  <p:tag name="KSO_WM_TEMPLATE_CATEGORY" val="custom"/>
  <p:tag name="KSO_WM_TEMPLATE_INDEX" val="20183062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1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20183062_1*i*4"/>
  <p:tag name="KSO_WM_TEMPLATE_CATEGORY" val="custom"/>
  <p:tag name="KSO_WM_TEMPLATE_INDEX" val="20183062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2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20183062_1*i*5"/>
  <p:tag name="KSO_WM_TEMPLATE_CATEGORY" val="custom"/>
  <p:tag name="KSO_WM_TEMPLATE_INDEX" val="20183062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3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custom20183062_1*i*6"/>
  <p:tag name="KSO_WM_TEMPLATE_CATEGORY" val="custom"/>
  <p:tag name="KSO_WM_TEMPLATE_INDEX" val="20183062"/>
  <p:tag name="KSO_WM_UNIT_INDEX" val="6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4.xml><?xml version="1.0" encoding="utf-8"?>
<p:tagLst xmlns:p="http://schemas.openxmlformats.org/presentationml/2006/main">
  <p:tag name="KSO_WM_TAG_VERSION" val="1.0"/>
  <p:tag name="KSO_WM_BEAUTIFY_FLAG" val=""/>
  <p:tag name="KSO_WM_UNIT_TYPE" val="i"/>
  <p:tag name="KSO_WM_UNIT_ID" val="custom20183062_1*i*4"/>
  <p:tag name="KSO_WM_TEMPLATE_CATEGORY" val="custom"/>
  <p:tag name="KSO_WM_TEMPLATE_INDEX" val="20183062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5.xml><?xml version="1.0" encoding="utf-8"?>
<p:tagLst xmlns:p="http://schemas.openxmlformats.org/presentationml/2006/main">
  <p:tag name="KSO_WM_TAG_VERSION" val="1.0"/>
  <p:tag name="KSO_WM_SLIDE_ITEM_CNT" val="0"/>
  <p:tag name="KSO_WM_SLIDE_LAYOUT" val="a_b_f"/>
  <p:tag name="KSO_WM_SLIDE_LAYOUT_CNT" val="1_1_2"/>
  <p:tag name="KSO_WM_SLIDE_TYPE" val="title"/>
  <p:tag name="KSO_WM_BEAUTIFY_FLAG" val="#wm#"/>
  <p:tag name="KSO_WM_COMBINE_RELATE_SLIDE_ID" val="background20179297_1"/>
  <p:tag name="KSO_WM_TEMPLATE_CATEGORY" val="custom"/>
  <p:tag name="KSO_WM_TEMPLATE_INDEX" val="20183062"/>
  <p:tag name="KSO_WM_SLIDE_ID" val="custom20183062_1"/>
  <p:tag name="KSO_WM_SLIDE_INDEX" val="1"/>
  <p:tag name="KSO_WM_TEMPLATE_SUBCATEGORY" val="0"/>
  <p:tag name="KSO_WM_TEMPLATE_THUMBS_INDEX" val="1、4、5、10、11、15、20、24、29、30、31"/>
  <p:tag name="KSO_WM_TEMPLATE_TOPIC_ID" val="2869567"/>
  <p:tag name="KSO_WM_TEMPLATE_OUTLINE_ID" val="15"/>
  <p:tag name="KSO_WM_TEMPLATE_SCENE_ID" val="1"/>
  <p:tag name="KSO_WM_TEMPLATE_JOB_ID" val="2"/>
  <p:tag name="KSO_WM_TEMPLATE_TOPIC_DEFAULT" val="1"/>
  <p:tag name="KSO_WM_SLIDE_SUBTYPE" val="pureTxt"/>
  <p:tag name="KSO_WM_TEMPLATE_MASTER_TYPE" val="1"/>
  <p:tag name="KSO_WM_TEMPLATE_COLOR_TYPE" val="0"/>
</p:tagLst>
</file>

<file path=ppt/tags/tag216.xml><?xml version="1.0" encoding="utf-8"?>
<p:tagLst xmlns:p="http://schemas.openxmlformats.org/presentationml/2006/main">
  <p:tag name="COMMONDATA" val="eyJoZGlkIjoiNDJmNTA3NDcyMjc5MTJiN2U4MmY2YzFiMDVjNTNmODYifQ=="/>
  <p:tag name="commondata" val="eyJoZGlkIjoiNmU5NzIxN2VmZTBiZjdhZWM4MGYwYjQ4OTQyZTE3N2IifQ=="/>
  <p:tag name="KSO_WPP_MARK_KEY" val="7a8b6ed4-f517-4a82-af19-97e9821633f0"/>
</p:tagLst>
</file>

<file path=ppt/tags/tag2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286_2*i*1"/>
  <p:tag name="KSO_WM_UNIT_LAYERLEVEL" val="1"/>
  <p:tag name="KSO_WM_TAG_VERSION" val="1.0"/>
  <p:tag name="KSO_WM_BEAUTIFY_FLAG" val="#wm#"/>
  <p:tag name="KSO_WM_UNIT_BK_DARK_LIGHT" val="2"/>
  <p:tag name="KSO_WM_UNIT_SUBTYPE" val="h"/>
  <p:tag name="KSO_WM_UNIT_TYPE" val="i"/>
  <p:tag name="KSO_WM_UNIT_INDEX" val="1"/>
  <p:tag name="KSO_WM_TEMPLATE_CATEGORY" val="bg"/>
  <p:tag name="KSO_WM_TEMPLATE_INDEX" val="20220286"/>
  <p:tag name="KSO_WM_CHIP_GROUPID" val="612f6a61c37455bdf62a9584"/>
  <p:tag name="KSO_WM_CHIP_XID" val="612f6a61c37455bdf62a9586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.xml><?xml version="1.0" encoding="utf-8"?>
<p:tagLst xmlns:p="http://schemas.openxmlformats.org/presentationml/2006/main">
  <p:tag name="KSO_WM_SLIDE_BACKGROUND_TYPE" val="frame"/>
</p:tagLst>
</file>

<file path=ppt/tags/tag24.xml><?xml version="1.0" encoding="utf-8"?>
<p:tagLst xmlns:p="http://schemas.openxmlformats.org/presentationml/2006/main">
  <p:tag name="KSO_WM_SLIDE_BACKGROUND_TYPE" val="frame"/>
</p:tagLst>
</file>

<file path=ppt/tags/tag25.xml><?xml version="1.0" encoding="utf-8"?>
<p:tagLst xmlns:p="http://schemas.openxmlformats.org/presentationml/2006/main">
  <p:tag name="KSO_WM_SLIDE_BACKGROUND_TYPE" val="frame"/>
</p:tagLst>
</file>

<file path=ppt/tags/tag26.xml><?xml version="1.0" encoding="utf-8"?>
<p:tagLst xmlns:p="http://schemas.openxmlformats.org/presentationml/2006/main">
  <p:tag name="KSO_WM_SLIDE_BACKGROUND_TYPE" val="frame"/>
</p:tagLst>
</file>

<file path=ppt/tags/tag27.xml><?xml version="1.0" encoding="utf-8"?>
<p:tagLst xmlns:p="http://schemas.openxmlformats.org/presentationml/2006/main">
  <p:tag name="KSO_WM_SLIDE_BACKGROUND_TYPE" val="frame"/>
</p:tagLst>
</file>

<file path=ppt/tags/tag28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dd3fd0c8f86046d08cf4d7f084503d5e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c55ea74ded51412594fd3c4371abac21"/>
  <p:tag name="KSO_WM_SLIDE_BACKGROUND_TYPE" val="leftRight"/>
</p:tagLst>
</file>

<file path=ppt/tags/tag2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286_3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286"/>
  <p:tag name="KSO_WM_CHIP_GROUPID" val="612f6a61c37455bdf62a9584"/>
  <p:tag name="KSO_WM_CHIP_XID" val="612f6a61c37455bdf62a9587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.xml><?xml version="1.0" encoding="utf-8"?>
<p:tagLst xmlns:p="http://schemas.openxmlformats.org/presentationml/2006/main">
  <p:tag name="KSO_WM_UNIT_DEFAULT_FONT" val="24;26;2"/>
  <p:tag name="KSO_WM_UNIT_BLOCK" val="0"/>
  <p:tag name="KSO_WM_UNIT_DEC_AREA_ID" val="81db8137678540c784ab8e0640685af8"/>
  <p:tag name="KSO_WM_UNIT_ISCONTENTSTITLE" val="0"/>
  <p:tag name="KSO_WM_UNIT_ISNUMDGMTITLE" val="0"/>
  <p:tag name="KSO_WM_UNIT_PRESET_TEXT" val="CLICK TO ADD TITLE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0550_1*b*1"/>
  <p:tag name="KSO_WM_TEMPLATE_CATEGORY" val="custom"/>
  <p:tag name="KSO_WM_TEMPLATE_INDEX" val="20220550"/>
  <p:tag name="KSO_WM_UNIT_LAYERLEVEL" val="1"/>
  <p:tag name="KSO_WM_TAG_VERSION" val="1.0"/>
  <p:tag name="KSO_WM_BEAUTIFY_FLAG" val="#wm#"/>
  <p:tag name="KSO_WM_CHIP_GROUPID" val="6168e227256448775aa5fe93"/>
  <p:tag name="KSO_WM_CHIP_XID" val="6168e227256448775aa5fe90"/>
  <p:tag name="KSO_WM_CHIP_FILLAREA_FILL_RULE" val="{&quot;fill_align&quot;:&quot;cm&quot;,&quot;fill_mode&quot;:&quot;adaptive&quot;,&quot;sacle_strategy&quot;:&quot;smart&quot;}"/>
  <p:tag name="KSO_WM_ASSEMBLE_CHIP_INDEX" val="6f0cfea630574557bf8d85aef1ed270a"/>
  <p:tag name="KSO_WM_UNIT_TEXT_FILL_FORE_SCHEMECOLOR_INDEX_BRIGHTNESS" val="0"/>
  <p:tag name="KSO_WM_UNIT_TEXT_FILL_FORE_SCHEMECOLOR_INDEX" val="13"/>
  <p:tag name="KSO_WM_UNIT_TEXT_FILL_TYPE" val="1"/>
  <p:tag name="KSO_WM_TEMPLATE_ASSEMBLE_XID" val="617a7f6d0692455894c27d65"/>
  <p:tag name="KSO_WM_TEMPLATE_ASSEMBLE_GROUPID" val="614db707ffb8e1d28d9db084"/>
</p:tagLst>
</file>

<file path=ppt/tags/tag30.xml><?xml version="1.0" encoding="utf-8"?>
<p:tagLst xmlns:p="http://schemas.openxmlformats.org/presentationml/2006/main">
  <p:tag name="KSO_WM_SLIDE_BACKGROUND_TYPE" val="leftRight"/>
</p:tagLst>
</file>

<file path=ppt/tags/tag31.xml><?xml version="1.0" encoding="utf-8"?>
<p:tagLst xmlns:p="http://schemas.openxmlformats.org/presentationml/2006/main">
  <p:tag name="KSO_WM_SLIDE_BACKGROUND_TYPE" val="leftRight"/>
</p:tagLst>
</file>

<file path=ppt/tags/tag32.xml><?xml version="1.0" encoding="utf-8"?>
<p:tagLst xmlns:p="http://schemas.openxmlformats.org/presentationml/2006/main">
  <p:tag name="KSO_WM_SLIDE_BACKGROUND_TYPE" val="leftRight"/>
</p:tagLst>
</file>

<file path=ppt/tags/tag33.xml><?xml version="1.0" encoding="utf-8"?>
<p:tagLst xmlns:p="http://schemas.openxmlformats.org/presentationml/2006/main">
  <p:tag name="KSO_WM_SLIDE_BACKGROUND_TYPE" val="leftRight"/>
</p:tagLst>
</file>

<file path=ppt/tags/tag34.xml><?xml version="1.0" encoding="utf-8"?>
<p:tagLst xmlns:p="http://schemas.openxmlformats.org/presentationml/2006/main">
  <p:tag name="KSO_WM_SLIDE_BACKGROUND_TYPE" val="leftRight"/>
</p:tagLst>
</file>

<file path=ppt/tags/tag35.xml><?xml version="1.0" encoding="utf-8"?>
<p:tagLst xmlns:p="http://schemas.openxmlformats.org/presentationml/2006/main">
  <p:tag name="KSO_WM_SLIDE_BACKGROUND_TYPE" val="leftRight"/>
</p:tagLst>
</file>

<file path=ppt/tags/tag36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9993a8dfe3144e6aabbf7b68ee25c01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2fbbfe257e864341a936f238afd96c7f"/>
  <p:tag name="KSO_WM_SLIDE_BACKGROUND_TYPE" val="topBottom"/>
</p:tagLst>
</file>

<file path=ppt/tags/tag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286_4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286"/>
  <p:tag name="KSO_WM_CHIP_GROUPID" val="612f6a61c37455bdf62a9584"/>
  <p:tag name="KSO_WM_CHIP_XID" val="612f6a61c37455bdf62a9588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8.xml><?xml version="1.0" encoding="utf-8"?>
<p:tagLst xmlns:p="http://schemas.openxmlformats.org/presentationml/2006/main">
  <p:tag name="KSO_WM_SLIDE_BACKGROUND_TYPE" val="topBottom"/>
</p:tagLst>
</file>

<file path=ppt/tags/tag39.xml><?xml version="1.0" encoding="utf-8"?>
<p:tagLst xmlns:p="http://schemas.openxmlformats.org/presentationml/2006/main">
  <p:tag name="KSO_WM_SLIDE_BACKGROUND_TYPE" val="topBottom"/>
</p:tagLst>
</file>

<file path=ppt/tags/tag4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</p:tagLst>
</file>

<file path=ppt/tags/tag40.xml><?xml version="1.0" encoding="utf-8"?>
<p:tagLst xmlns:p="http://schemas.openxmlformats.org/presentationml/2006/main">
  <p:tag name="KSO_WM_SLIDE_BACKGROUND_TYPE" val="topBottom"/>
</p:tagLst>
</file>

<file path=ppt/tags/tag41.xml><?xml version="1.0" encoding="utf-8"?>
<p:tagLst xmlns:p="http://schemas.openxmlformats.org/presentationml/2006/main">
  <p:tag name="KSO_WM_SLIDE_BACKGROUND_TYPE" val="topBottom"/>
</p:tagLst>
</file>

<file path=ppt/tags/tag42.xml><?xml version="1.0" encoding="utf-8"?>
<p:tagLst xmlns:p="http://schemas.openxmlformats.org/presentationml/2006/main">
  <p:tag name="KSO_WM_SLIDE_BACKGROUND_TYPE" val="topBottom"/>
</p:tagLst>
</file>

<file path=ppt/tags/tag43.xml><?xml version="1.0" encoding="utf-8"?>
<p:tagLst xmlns:p="http://schemas.openxmlformats.org/presentationml/2006/main">
  <p:tag name="KSO_WM_SLIDE_BACKGROUND_TYPE" val="topBottom"/>
</p:tagLst>
</file>

<file path=ppt/tags/tag44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e7b3167b200e43b2891d62629da4e987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8e4289feb8e947caaab5775e59d34bef"/>
  <p:tag name="KSO_WM_SLIDE_BACKGROUND_TYPE" val="bottomTop"/>
</p:tagLst>
</file>

<file path=ppt/tags/tag4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286_5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286"/>
  <p:tag name="KSO_WM_CHIP_GROUPID" val="612f6a61c37455bdf62a9584"/>
  <p:tag name="KSO_WM_CHIP_XID" val="612f6a61c37455bdf62a9589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46.xml><?xml version="1.0" encoding="utf-8"?>
<p:tagLst xmlns:p="http://schemas.openxmlformats.org/presentationml/2006/main">
  <p:tag name="KSO_WM_SLIDE_BACKGROUND_TYPE" val="bottomTop"/>
</p:tagLst>
</file>

<file path=ppt/tags/tag47.xml><?xml version="1.0" encoding="utf-8"?>
<p:tagLst xmlns:p="http://schemas.openxmlformats.org/presentationml/2006/main">
  <p:tag name="KSO_WM_SLIDE_BACKGROUND_TYPE" val="bottomTop"/>
</p:tagLst>
</file>

<file path=ppt/tags/tag48.xml><?xml version="1.0" encoding="utf-8"?>
<p:tagLst xmlns:p="http://schemas.openxmlformats.org/presentationml/2006/main">
  <p:tag name="KSO_WM_SLIDE_BACKGROUND_TYPE" val="bottomTop"/>
</p:tagLst>
</file>

<file path=ppt/tags/tag49.xml><?xml version="1.0" encoding="utf-8"?>
<p:tagLst xmlns:p="http://schemas.openxmlformats.org/presentationml/2006/main">
  <p:tag name="KSO_WM_SLIDE_BACKGROUND_TYPE" val="bottomTop"/>
</p:tagLst>
</file>

<file path=ppt/tags/tag5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3*i*1"/>
  <p:tag name="KSO_WM_BEAUTIFY_FLAG" val="#wm#"/>
  <p:tag name="KSO_WM_TAG_VERSION" val="1.0"/>
  <p:tag name="KSO_WM_CHIP_GROUPID" val="614db707ffb8e1d28d9db084"/>
  <p:tag name="KSO_WM_CHIP_XID" val="617a7e68004054b232b8a35c"/>
  <p:tag name="KSO_WM_UNIT_DEC_AREA_ID" val="c6607505989d4b3a819f93f9998cfc7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77118ae158a34140aac9bcb0a6e6b648"/>
</p:tagLst>
</file>

<file path=ppt/tags/tag50.xml><?xml version="1.0" encoding="utf-8"?>
<p:tagLst xmlns:p="http://schemas.openxmlformats.org/presentationml/2006/main">
  <p:tag name="KSO_WM_SLIDE_BACKGROUND_TYPE" val="bottomTop"/>
</p:tagLst>
</file>

<file path=ppt/tags/tag51.xml><?xml version="1.0" encoding="utf-8"?>
<p:tagLst xmlns:p="http://schemas.openxmlformats.org/presentationml/2006/main">
  <p:tag name="KSO_WM_SLIDE_BACKGROUND_TYPE" val="bottomTop"/>
</p:tagLst>
</file>

<file path=ppt/tags/tag52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f4097f21c944ee4a2013b214f6277e1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ce75adda34b34a5e81339545febe8472"/>
  <p:tag name="KSO_WM_SLIDE_BACKGROUND_TYPE" val="navigation"/>
</p:tagLst>
</file>

<file path=ppt/tags/tag5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286_6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286"/>
  <p:tag name="KSO_WM_CHIP_GROUPID" val="612f6a61c37455bdf62a9584"/>
  <p:tag name="KSO_WM_CHIP_XID" val="612f6a61c37455bdf62a958a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4.xml><?xml version="1.0" encoding="utf-8"?>
<p:tagLst xmlns:p="http://schemas.openxmlformats.org/presentationml/2006/main">
  <p:tag name="KSO_WM_SLIDE_BACKGROUND_TYPE" val="navigation"/>
</p:tagLst>
</file>

<file path=ppt/tags/tag55.xml><?xml version="1.0" encoding="utf-8"?>
<p:tagLst xmlns:p="http://schemas.openxmlformats.org/presentationml/2006/main">
  <p:tag name="KSO_WM_SLIDE_BACKGROUND_TYPE" val="navigation"/>
</p:tagLst>
</file>

<file path=ppt/tags/tag56.xml><?xml version="1.0" encoding="utf-8"?>
<p:tagLst xmlns:p="http://schemas.openxmlformats.org/presentationml/2006/main">
  <p:tag name="KSO_WM_SLIDE_BACKGROUND_TYPE" val="navigation"/>
</p:tagLst>
</file>

<file path=ppt/tags/tag57.xml><?xml version="1.0" encoding="utf-8"?>
<p:tagLst xmlns:p="http://schemas.openxmlformats.org/presentationml/2006/main">
  <p:tag name="KSO_WM_SLIDE_BACKGROUND_TYPE" val="navigation"/>
</p:tagLst>
</file>

<file path=ppt/tags/tag58.xml><?xml version="1.0" encoding="utf-8"?>
<p:tagLst xmlns:p="http://schemas.openxmlformats.org/presentationml/2006/main">
  <p:tag name="KSO_WM_SLIDE_BACKGROUND_TYPE" val="navigation"/>
</p:tagLst>
</file>

<file path=ppt/tags/tag59.xml><?xml version="1.0" encoding="utf-8"?>
<p:tagLst xmlns:p="http://schemas.openxmlformats.org/presentationml/2006/main">
  <p:tag name="KSO_WM_SLIDE_BACKGROUND_TYPE" val="navigation"/>
</p:tagLst>
</file>

<file path=ppt/tags/tag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VALUE" val="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0550_1*a*1"/>
  <p:tag name="KSO_WM_TEMPLATE_CATEGORY" val="custom"/>
  <p:tag name="KSO_WM_TEMPLATE_INDEX" val="20220550"/>
  <p:tag name="KSO_WM_UNIT_LAYERLEVEL" val="1"/>
  <p:tag name="KSO_WM_TAG_VERSION" val="1.0"/>
  <p:tag name="KSO_WM_BEAUTIFY_FLAG" val="#wm#"/>
  <p:tag name="KSO_WM_UNIT_BLOCK" val="0"/>
  <p:tag name="KSO_WM_UNIT_DEC_AREA_ID" val="e0f6d1e1954249eaa42521058af616b4"/>
  <p:tag name="KSO_WM_UNIT_DEFAULT_FONT" val="60;72;2"/>
  <p:tag name="KSO_WM_CHIP_GROUPID" val="612ee0258ebfb23103c99f75"/>
  <p:tag name="KSO_WM_CHIP_XID" val="612ee0258ebfb23103c99f76"/>
  <p:tag name="KSO_WM_CHIP_FILLAREA_FILL_RULE" val="{&quot;fill_align&quot;:&quot;cm&quot;,&quot;fill_mode&quot;:&quot;adaptive&quot;,&quot;sacle_strategy&quot;:&quot;smart&quot;}"/>
  <p:tag name="KSO_WM_ASSEMBLE_CHIP_INDEX" val="01500112c52948bfb234816ba6570b45"/>
  <p:tag name="KSO_WM_UNIT_TEXT_FILL_FORE_SCHEMECOLOR_INDEX_BRIGHTNESS" val="0.15"/>
  <p:tag name="KSO_WM_UNIT_TEXT_FILL_FORE_SCHEMECOLOR_INDEX" val="13"/>
  <p:tag name="KSO_WM_UNIT_TEXT_FILL_TYPE" val="1"/>
  <p:tag name="KSO_WM_TEMPLATE_ASSEMBLE_XID" val="617a7f6c004054b232b8abe4"/>
  <p:tag name="KSO_WM_TEMPLATE_ASSEMBLE_GROUPID" val="614db707ffb8e1d28d9db084"/>
</p:tagLst>
</file>

<file path=ppt/tags/tag60.xml><?xml version="1.0" encoding="utf-8"?>
<p:tagLst xmlns:p="http://schemas.openxmlformats.org/presentationml/2006/main">
  <p:tag name="KSO_WM_SLIDE_BACKGROUND_TYPE" val="navigation"/>
</p:tagLst>
</file>

<file path=ppt/tags/tag61.xml><?xml version="1.0" encoding="utf-8"?>
<p:tagLst xmlns:p="http://schemas.openxmlformats.org/presentationml/2006/main">
  <p:tag name="KSO_WM_SLIDE_BACKGROUND_TYPE" val="navigation"/>
</p:tagLst>
</file>

<file path=ppt/tags/tag62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e62ff0859b524ae1a48faff2b022619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9b4454e67b79451daf2e4aa173b230d5"/>
  <p:tag name="KSO_WM_SLIDE_BACKGROUND_TYPE" val="belt"/>
</p:tagLst>
</file>

<file path=ppt/tags/tag6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286_7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286"/>
  <p:tag name="KSO_WM_CHIP_GROUPID" val="612f6a61c37455bdf62a9584"/>
  <p:tag name="KSO_WM_CHIP_XID" val="612f6a61c37455bdf62a958b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64.xml><?xml version="1.0" encoding="utf-8"?>
<p:tagLst xmlns:p="http://schemas.openxmlformats.org/presentationml/2006/main">
  <p:tag name="KSO_WM_SLIDE_BACKGROUND_TYPE" val="belt"/>
</p:tagLst>
</file>

<file path=ppt/tags/tag65.xml><?xml version="1.0" encoding="utf-8"?>
<p:tagLst xmlns:p="http://schemas.openxmlformats.org/presentationml/2006/main">
  <p:tag name="KSO_WM_SLIDE_BACKGROUND_TYPE" val="belt"/>
</p:tagLst>
</file>

<file path=ppt/tags/tag66.xml><?xml version="1.0" encoding="utf-8"?>
<p:tagLst xmlns:p="http://schemas.openxmlformats.org/presentationml/2006/main">
  <p:tag name="KSO_WM_SLIDE_BACKGROUND_TYPE" val="belt"/>
</p:tagLst>
</file>

<file path=ppt/tags/tag67.xml><?xml version="1.0" encoding="utf-8"?>
<p:tagLst xmlns:p="http://schemas.openxmlformats.org/presentationml/2006/main">
  <p:tag name="KSO_WM_SLIDE_BACKGROUND_TYPE" val="belt"/>
</p:tagLst>
</file>

<file path=ppt/tags/tag68.xml><?xml version="1.0" encoding="utf-8"?>
<p:tagLst xmlns:p="http://schemas.openxmlformats.org/presentationml/2006/main">
  <p:tag name="KSO_WM_SLIDE_BACKGROUND_TYPE" val="belt"/>
</p:tagLst>
</file>

<file path=ppt/tags/tag69.xml><?xml version="1.0" encoding="utf-8"?>
<p:tagLst xmlns:p="http://schemas.openxmlformats.org/presentationml/2006/main">
  <p:tag name="KSO_WM_TEMPLATE_CATEGORY" val="custom"/>
  <p:tag name="KSO_WM_TEMPLATE_INDEX" val="20220550"/>
</p:tagLst>
</file>

<file path=ppt/tags/tag7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</p:tagLst>
</file>

<file path=ppt/tags/tag70.xml><?xml version="1.0" encoding="utf-8"?>
<p:tagLst xmlns:p="http://schemas.openxmlformats.org/presentationml/2006/main">
  <p:tag name="KSO_WM_TEMPLATE_CATEGORY" val="custom"/>
  <p:tag name="KSO_WM_TEMPLATE_INDEX" val="20220550"/>
</p:tagLst>
</file>

<file path=ppt/tags/tag7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20550"/>
  <p:tag name="KSO_WM_CHIP_COLORING" val="2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4*i*1"/>
  <p:tag name="KSO_WM_BEAUTIFY_FLAG" val="#wm#"/>
  <p:tag name="KSO_WM_TAG_VERSION" val="1.0"/>
  <p:tag name="KSO_WM_CHIP_GROUPID" val="614db707ffb8e1d28d9db084"/>
  <p:tag name="KSO_WM_CHIP_XID" val="617a7e68004054b232b8a35f"/>
  <p:tag name="KSO_WM_UNIT_DEC_AREA_ID" val="360d4737dade4fd4933bc48e1cee0ac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c1976f1a252405e95f23300c6eda7e6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SUBTYPE" val="v"/>
  <p:tag name="KSO_WM_TEMPLATE_CATEGORY" val="chip"/>
  <p:tag name="KSO_WM_TEMPLATE_INDEX" val="20220550"/>
  <p:tag name="KSO_WM_UNIT_TYPE" val="i"/>
  <p:tag name="KSO_WM_UNIT_INDEX" val="1"/>
  <p:tag name="KSO_WM_UNIT_ID" val="chip20220550_2*i*1"/>
  <p:tag name="KSO_WM_BEAUTIFY_FLAG" val="#wm#"/>
  <p:tag name="KSO_WM_TAG_VERSION" val="1.0"/>
  <p:tag name="KSO_WM_CHIP_GROUPID" val="614db707ffb8e1d28d9db084"/>
  <p:tag name="KSO_WM_CHIP_XID" val="617a7e68004054b232b8a33c"/>
  <p:tag name="KSO_WM_UNIT_DEC_AREA_ID" val="d9a8b2d014dc4723a579921f58374f32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dad2f2d790214c6c836610d92d12179b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Adjacency">
      <a:dk1>
        <a:srgbClr val="000000"/>
      </a:dk1>
      <a:lt1>
        <a:srgbClr val="FFFFFF"/>
      </a:lt1>
      <a:dk2>
        <a:srgbClr val="FDE8E2"/>
      </a:dk2>
      <a:lt2>
        <a:srgbClr val="FFFFFF"/>
      </a:lt2>
      <a:accent1>
        <a:srgbClr val="C25F45"/>
      </a:accent1>
      <a:accent2>
        <a:srgbClr val="BB7534"/>
      </a:accent2>
      <a:accent3>
        <a:srgbClr val="AA8B30"/>
      </a:accent3>
      <a:accent4>
        <a:srgbClr val="939F3E"/>
      </a:accent4>
      <a:accent5>
        <a:srgbClr val="73B15C"/>
      </a:accent5>
      <a:accent6>
        <a:srgbClr val="44C185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">
      <a:dk1>
        <a:sysClr val="windowText" lastClr="000000"/>
      </a:dk1>
      <a:lt1>
        <a:sysClr val="window" lastClr="FFFFFF"/>
      </a:lt1>
      <a:dk2>
        <a:srgbClr val="F3F1F2"/>
      </a:dk2>
      <a:lt2>
        <a:srgbClr val="FFFFFF"/>
      </a:lt2>
      <a:accent1>
        <a:srgbClr val="FF0000"/>
      </a:accent1>
      <a:accent2>
        <a:srgbClr val="B60000"/>
      </a:accent2>
      <a:accent3>
        <a:srgbClr val="88CF2B"/>
      </a:accent3>
      <a:accent4>
        <a:srgbClr val="2AD3B2"/>
      </a:accent4>
      <a:accent5>
        <a:srgbClr val="647193"/>
      </a:accent5>
      <a:accent6>
        <a:srgbClr val="6F7CBF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WPS 演示</Application>
  <PresentationFormat>宽屏</PresentationFormat>
  <Paragraphs>5</Paragraphs>
  <Slides>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宋体</vt:lpstr>
      <vt:lpstr>Wingdings</vt:lpstr>
      <vt:lpstr>汉仪行者笔记简</vt:lpstr>
      <vt:lpstr>汉仪程行简</vt:lpstr>
      <vt:lpstr>微软雅黑</vt:lpstr>
      <vt:lpstr>优设标题黑</vt:lpstr>
      <vt:lpstr>黑体</vt:lpstr>
      <vt:lpstr>inpin heiti</vt:lpstr>
      <vt:lpstr>汉仪力量黑简</vt:lpstr>
      <vt:lpstr>汉仪舒圆黑简体</vt:lpstr>
      <vt:lpstr>Arial Unicode MS</vt:lpstr>
      <vt:lpstr>Calibri</vt:lpstr>
      <vt:lpstr>1_Office 主题​​</vt:lpstr>
      <vt:lpstr>2_Office 主题​​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第一PPT，www.1ppt.com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共赢</dc:title>
  <dc:creator>第一PPT</dc:creator>
  <cp:keywords>www.1ppt.com</cp:keywords>
  <dc:description>www.1ppt.com</dc:description>
  <cp:lastModifiedBy>机电维修中心</cp:lastModifiedBy>
  <cp:revision>75</cp:revision>
  <dcterms:created xsi:type="dcterms:W3CDTF">2017-09-14T09:31:00Z</dcterms:created>
  <dcterms:modified xsi:type="dcterms:W3CDTF">2024-01-19T03:32:19Z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3C8229C73D6342448C66C009E50ECE7B</vt:lpwstr>
  </property>
</Properties>
</file>